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02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53B1-7F13-47CE-A308-8698B8DA138F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F15E-3AB2-46C6-807D-9DBED6141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4591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53B1-7F13-47CE-A308-8698B8DA138F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F15E-3AB2-46C6-807D-9DBED6141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10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53B1-7F13-47CE-A308-8698B8DA138F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F15E-3AB2-46C6-807D-9DBED6141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414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53B1-7F13-47CE-A308-8698B8DA138F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F15E-3AB2-46C6-807D-9DBED6141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362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53B1-7F13-47CE-A308-8698B8DA138F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F15E-3AB2-46C6-807D-9DBED6141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208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53B1-7F13-47CE-A308-8698B8DA138F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F15E-3AB2-46C6-807D-9DBED6141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68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53B1-7F13-47CE-A308-8698B8DA138F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F15E-3AB2-46C6-807D-9DBED6141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137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53B1-7F13-47CE-A308-8698B8DA138F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F15E-3AB2-46C6-807D-9DBED6141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42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53B1-7F13-47CE-A308-8698B8DA138F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F15E-3AB2-46C6-807D-9DBED6141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77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53B1-7F13-47CE-A308-8698B8DA138F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F15E-3AB2-46C6-807D-9DBED6141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03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53B1-7F13-47CE-A308-8698B8DA138F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F15E-3AB2-46C6-807D-9DBED6141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574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453B1-7F13-47CE-A308-8698B8DA138F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CF15E-3AB2-46C6-807D-9DBED6141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329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9" y="2665927"/>
            <a:ext cx="11809925" cy="401820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Text: John 10:10</a:t>
            </a:r>
          </a:p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Some people are convinced that Christians live in misery.</a:t>
            </a:r>
          </a:p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Jesus called it the “</a:t>
            </a:r>
            <a:r>
              <a:rPr lang="en-US" sz="36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Abundant Life.”</a:t>
            </a:r>
          </a:p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It is a life of purpose and hope!</a:t>
            </a:r>
          </a:p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makes this life so wonderful for us?</a:t>
            </a:r>
          </a:p>
          <a:p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8564451" cy="256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525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2704563"/>
            <a:ext cx="11835685" cy="34724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Lucida Handwriting" pitchFamily="66" charset="0"/>
              </a:rPr>
              <a:t>It’s a wonderful life because…….</a:t>
            </a:r>
          </a:p>
          <a:p>
            <a:pPr algn="ctr">
              <a:buNone/>
            </a:pPr>
            <a:r>
              <a:rPr lang="en-US" sz="4000" b="1" dirty="0" smtClean="0">
                <a:latin typeface="Elephant" pitchFamily="18" charset="0"/>
              </a:rPr>
              <a:t>IT’S A NEW LIFE</a:t>
            </a:r>
          </a:p>
          <a:p>
            <a:r>
              <a:rPr lang="en-US" sz="3600" b="1" dirty="0" smtClean="0"/>
              <a:t>John 3:3-5</a:t>
            </a:r>
          </a:p>
          <a:p>
            <a:r>
              <a:rPr lang="en-US" sz="3600" b="1" dirty="0" smtClean="0"/>
              <a:t>We become new creatures</a:t>
            </a:r>
          </a:p>
          <a:p>
            <a:pPr lvl="1"/>
            <a:r>
              <a:rPr lang="en-US" sz="3200" b="1" dirty="0" smtClean="0"/>
              <a:t>II Cor. 5:17</a:t>
            </a:r>
          </a:p>
          <a:p>
            <a:pPr lvl="1"/>
            <a:r>
              <a:rPr lang="en-US" sz="3200" b="1" dirty="0" smtClean="0"/>
              <a:t>Eph. 4:24</a:t>
            </a:r>
          </a:p>
          <a:p>
            <a:pPr algn="ctr">
              <a:buNone/>
            </a:pPr>
            <a:endParaRPr lang="en-US" sz="3200" b="1" dirty="0">
              <a:latin typeface="Elephant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8564451" cy="256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277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976" y="2727701"/>
            <a:ext cx="11778712" cy="3890075"/>
          </a:xfrm>
        </p:spPr>
        <p:txBody>
          <a:bodyPr/>
          <a:lstStyle/>
          <a:p>
            <a:r>
              <a:rPr lang="en-US" sz="3200" b="1" dirty="0" smtClean="0">
                <a:latin typeface="Lucida Handwriting" pitchFamily="66" charset="0"/>
              </a:rPr>
              <a:t>It’s a wonderful life because</a:t>
            </a:r>
            <a:r>
              <a:rPr lang="en-US" sz="3200" b="1" dirty="0" smtClean="0">
                <a:latin typeface="Lucida Handwriting" pitchFamily="66" charset="0"/>
              </a:rPr>
              <a:t>…….</a:t>
            </a:r>
          </a:p>
          <a:p>
            <a:pPr algn="ctr">
              <a:buNone/>
            </a:pPr>
            <a:r>
              <a:rPr lang="en-US" sz="4000" b="1" dirty="0" smtClean="0">
                <a:latin typeface="Elephant" pitchFamily="18" charset="0"/>
              </a:rPr>
              <a:t>IT’S A LIFE WITH A NEW ATTITUDE</a:t>
            </a:r>
          </a:p>
          <a:p>
            <a:r>
              <a:rPr lang="en-US" sz="3600" b="1" dirty="0" smtClean="0"/>
              <a:t>It’s a new approach to life</a:t>
            </a:r>
          </a:p>
          <a:p>
            <a:pPr lvl="1"/>
            <a:r>
              <a:rPr lang="en-US" sz="3200" b="1" dirty="0" smtClean="0"/>
              <a:t>Matt. 22:39</a:t>
            </a:r>
          </a:p>
          <a:p>
            <a:pPr lvl="1"/>
            <a:r>
              <a:rPr lang="en-US" sz="3200" b="1" dirty="0" smtClean="0"/>
              <a:t>II Cor. 5:14-15</a:t>
            </a:r>
          </a:p>
          <a:p>
            <a:pPr lvl="1"/>
            <a:r>
              <a:rPr lang="en-US" sz="3200" b="1" dirty="0" smtClean="0"/>
              <a:t>We don’t live hate filled lives but lives of love</a:t>
            </a:r>
          </a:p>
          <a:p>
            <a:pPr lvl="2"/>
            <a:r>
              <a:rPr lang="en-US" sz="3000" b="1" dirty="0" smtClean="0"/>
              <a:t>We grow in good works (Gal. 6:10), diplomacy (Matt. 10:16)</a:t>
            </a:r>
            <a:endParaRPr lang="en-US" sz="3000" b="1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8564451" cy="256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509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478" y="2743199"/>
            <a:ext cx="11763214" cy="3433763"/>
          </a:xfrm>
        </p:spPr>
        <p:txBody>
          <a:bodyPr/>
          <a:lstStyle/>
          <a:p>
            <a:r>
              <a:rPr lang="en-US" sz="3200" b="1" dirty="0" smtClean="0">
                <a:latin typeface="Lucida Handwriting" pitchFamily="66" charset="0"/>
              </a:rPr>
              <a:t>It’s a wonderful life because</a:t>
            </a:r>
            <a:r>
              <a:rPr lang="en-US" sz="3200" b="1" dirty="0" smtClean="0">
                <a:latin typeface="Lucida Handwriting" pitchFamily="66" charset="0"/>
              </a:rPr>
              <a:t>…….</a:t>
            </a:r>
          </a:p>
          <a:p>
            <a:pPr algn="ctr">
              <a:buNone/>
            </a:pPr>
            <a:r>
              <a:rPr lang="en-US" sz="4000" b="1" dirty="0" smtClean="0">
                <a:latin typeface="Elephant" pitchFamily="18" charset="0"/>
              </a:rPr>
              <a:t>IT IS A LIFE THAT GIVES NEW HOPE</a:t>
            </a:r>
          </a:p>
          <a:p>
            <a:r>
              <a:rPr lang="en-US" sz="3600" dirty="0" smtClean="0"/>
              <a:t>We have a new understanding of death- </a:t>
            </a:r>
          </a:p>
          <a:p>
            <a:pPr lvl="1"/>
            <a:r>
              <a:rPr lang="en-US" sz="3200" dirty="0" smtClean="0"/>
              <a:t>Phil. 1:21</a:t>
            </a:r>
          </a:p>
          <a:p>
            <a:pPr lvl="1"/>
            <a:r>
              <a:rPr lang="en-US" sz="3200" dirty="0" smtClean="0"/>
              <a:t>Christianity taught Paul how to die- II Tim. 4:6-8</a:t>
            </a:r>
          </a:p>
          <a:p>
            <a:pPr lvl="1"/>
            <a:r>
              <a:rPr lang="en-US" sz="3200" dirty="0" smtClean="0"/>
              <a:t>Jesus is our example in death- Hebrews 12:1-2</a:t>
            </a:r>
          </a:p>
          <a:p>
            <a:endParaRPr lang="en-US" sz="36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8564451" cy="256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522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157</Words>
  <Application>Microsoft Office PowerPoint</Application>
  <PresentationFormat>Custom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Pressnell</dc:creator>
  <cp:lastModifiedBy>CPressnell</cp:lastModifiedBy>
  <cp:revision>6</cp:revision>
  <dcterms:created xsi:type="dcterms:W3CDTF">2015-12-18T21:16:49Z</dcterms:created>
  <dcterms:modified xsi:type="dcterms:W3CDTF">2015-12-20T14:45:36Z</dcterms:modified>
</cp:coreProperties>
</file>