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053DF-495A-4DD1-8D69-37C024CB870B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B630D-1B61-45B0-B28C-90E1F17E3B2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053DF-495A-4DD1-8D69-37C024CB870B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B630D-1B61-45B0-B28C-90E1F17E3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053DF-495A-4DD1-8D69-37C024CB870B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B630D-1B61-45B0-B28C-90E1F17E3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053DF-495A-4DD1-8D69-37C024CB870B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B630D-1B61-45B0-B28C-90E1F17E3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053DF-495A-4DD1-8D69-37C024CB870B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B630D-1B61-45B0-B28C-90E1F17E3B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053DF-495A-4DD1-8D69-37C024CB870B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B630D-1B61-45B0-B28C-90E1F17E3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053DF-495A-4DD1-8D69-37C024CB870B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B630D-1B61-45B0-B28C-90E1F17E3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053DF-495A-4DD1-8D69-37C024CB870B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B630D-1B61-45B0-B28C-90E1F17E3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053DF-495A-4DD1-8D69-37C024CB870B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B630D-1B61-45B0-B28C-90E1F17E3B2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053DF-495A-4DD1-8D69-37C024CB870B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B630D-1B61-45B0-B28C-90E1F17E3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053DF-495A-4DD1-8D69-37C024CB870B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B630D-1B61-45B0-B28C-90E1F17E3B2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3D053DF-495A-4DD1-8D69-37C024CB870B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32B630D-1B61-45B0-B28C-90E1F17E3B2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you were sleeping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Text: I Thess. 5:6</a:t>
            </a:r>
          </a:p>
          <a:p>
            <a:r>
              <a:rPr lang="en-US" dirty="0" smtClean="0"/>
              <a:t>A person will work 10.5 years of their life.</a:t>
            </a:r>
          </a:p>
          <a:p>
            <a:r>
              <a:rPr lang="en-US" dirty="0" smtClean="0"/>
              <a:t>A person will watch T.V. for 9.1 years of their life. </a:t>
            </a:r>
          </a:p>
          <a:p>
            <a:r>
              <a:rPr lang="en-US" dirty="0" smtClean="0"/>
              <a:t>Did you know that if you live 75 years and average 8 hours of sleep per day then you will sleep for 25 years of your life?</a:t>
            </a:r>
          </a:p>
          <a:p>
            <a:r>
              <a:rPr lang="en-US" dirty="0" smtClean="0"/>
              <a:t>Many significant things have happened while you were sleeping.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you were sleeping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Things that happened while people slept.</a:t>
            </a:r>
          </a:p>
          <a:p>
            <a:r>
              <a:rPr lang="en-US" dirty="0" smtClean="0"/>
              <a:t>God’s Son was being Exalted</a:t>
            </a:r>
          </a:p>
          <a:p>
            <a:pPr lvl="1"/>
            <a:r>
              <a:rPr lang="en-US" dirty="0" smtClean="0"/>
              <a:t>Luke 9:32</a:t>
            </a:r>
          </a:p>
          <a:p>
            <a:r>
              <a:rPr lang="en-US" dirty="0" smtClean="0"/>
              <a:t>God’s Lamb was being Prepared</a:t>
            </a:r>
          </a:p>
          <a:p>
            <a:pPr lvl="1"/>
            <a:r>
              <a:rPr lang="en-US" dirty="0" smtClean="0"/>
              <a:t>Matt. 26:40-45</a:t>
            </a:r>
          </a:p>
          <a:p>
            <a:r>
              <a:rPr lang="en-US" dirty="0" smtClean="0"/>
              <a:t>God’s Servant was being Rescued</a:t>
            </a:r>
          </a:p>
          <a:p>
            <a:pPr lvl="1"/>
            <a:r>
              <a:rPr lang="en-US" dirty="0" smtClean="0"/>
              <a:t>Acts 12:6-11</a:t>
            </a:r>
          </a:p>
          <a:p>
            <a:r>
              <a:rPr lang="en-US" dirty="0" smtClean="0"/>
              <a:t>God’s Word was being Taught</a:t>
            </a:r>
            <a:endParaRPr lang="en-US" dirty="0" smtClean="0"/>
          </a:p>
          <a:p>
            <a:pPr lvl="1"/>
            <a:r>
              <a:rPr lang="en-US" dirty="0" smtClean="0"/>
              <a:t>Acts 20:7-9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387</TotalTime>
  <Words>111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Solstice</vt:lpstr>
      <vt:lpstr>While you were sleeping</vt:lpstr>
      <vt:lpstr>While you were sleeping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While you were sleeping</dc:title>
  <dc:creator>CPressnell</dc:creator>
  <cp:lastModifiedBy>CPressnell</cp:lastModifiedBy>
  <cp:revision>7</cp:revision>
  <dcterms:created xsi:type="dcterms:W3CDTF">2015-12-06T14:56:30Z</dcterms:created>
  <dcterms:modified xsi:type="dcterms:W3CDTF">2015-12-06T21:23:44Z</dcterms:modified>
</cp:coreProperties>
</file>