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1889-3A9D-4343-BC88-57CB74C2B5A4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9FF2-304E-4A98-8294-A664535C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9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1889-3A9D-4343-BC88-57CB74C2B5A4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9FF2-304E-4A98-8294-A664535C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3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1889-3A9D-4343-BC88-57CB74C2B5A4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9FF2-304E-4A98-8294-A664535C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8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1889-3A9D-4343-BC88-57CB74C2B5A4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9FF2-304E-4A98-8294-A664535C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1889-3A9D-4343-BC88-57CB74C2B5A4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9FF2-304E-4A98-8294-A664535C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8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1889-3A9D-4343-BC88-57CB74C2B5A4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9FF2-304E-4A98-8294-A664535C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1889-3A9D-4343-BC88-57CB74C2B5A4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9FF2-304E-4A98-8294-A664535C7F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6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1889-3A9D-4343-BC88-57CB74C2B5A4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9FF2-304E-4A98-8294-A664535C7F3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1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1889-3A9D-4343-BC88-57CB74C2B5A4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9FF2-304E-4A98-8294-A664535C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7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1889-3A9D-4343-BC88-57CB74C2B5A4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9FF2-304E-4A98-8294-A664535C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5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1889-3A9D-4343-BC88-57CB74C2B5A4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9FF2-304E-4A98-8294-A664535C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3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141889-3A9D-4343-BC88-57CB74C2B5A4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9FF2-304E-4A98-8294-A664535C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2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9000"/>
          </a:blip>
          <a:stretch>
            <a:fillRect/>
          </a:stretch>
        </p:blipFill>
        <p:spPr>
          <a:xfrm>
            <a:off x="0" y="1"/>
            <a:ext cx="121930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300" b="1" dirty="0">
                <a:solidFill>
                  <a:prstClr val="black"/>
                </a:solidFill>
                <a:latin typeface="Arial Black" panose="020B0A04020102020204" pitchFamily="34" charset="0"/>
              </a:rPr>
              <a:t>A Church for which God </a:t>
            </a:r>
            <a:r>
              <a:rPr lang="en-US" sz="43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is Thankful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Acts 17:1-4</a:t>
            </a:r>
          </a:p>
          <a:p>
            <a:r>
              <a:rPr lang="en-US" sz="3600" b="1" dirty="0" smtClean="0"/>
              <a:t>What does a church so described look like?</a:t>
            </a:r>
          </a:p>
          <a:p>
            <a:r>
              <a:rPr lang="en-US" sz="3600" b="1" dirty="0" smtClean="0"/>
              <a:t>For an idea consider First Thessalonians. </a:t>
            </a:r>
          </a:p>
          <a:p>
            <a:r>
              <a:rPr lang="en-US" sz="3600" b="1" dirty="0" smtClean="0"/>
              <a:t>Paul speaking on behalf of God in this epistle discusses:</a:t>
            </a:r>
          </a:p>
          <a:p>
            <a:pPr lvl="1"/>
            <a:r>
              <a:rPr lang="en-US" sz="3200" b="1" dirty="0" smtClean="0"/>
              <a:t>What he appreciates about this congregation.</a:t>
            </a:r>
          </a:p>
          <a:p>
            <a:pPr lvl="1"/>
            <a:r>
              <a:rPr lang="en-US" sz="3200" b="1" dirty="0" smtClean="0"/>
              <a:t>That for which they seemed to excel.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6556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14000"/>
          </a:blip>
          <a:stretch>
            <a:fillRect/>
          </a:stretch>
        </p:blipFill>
        <p:spPr>
          <a:xfrm>
            <a:off x="-1057" y="-6691"/>
            <a:ext cx="12193057" cy="6864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300" b="1" dirty="0">
                <a:solidFill>
                  <a:prstClr val="black"/>
                </a:solidFill>
                <a:latin typeface="Arial Black" panose="020B0A04020102020204" pitchFamily="34" charset="0"/>
              </a:rPr>
              <a:t>A Church for which God </a:t>
            </a:r>
            <a:r>
              <a:rPr lang="en-US" sz="43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is Thankful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7780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3600" dirty="0" smtClean="0">
                <a:latin typeface="Monotype Corsiva" panose="03010101010201010101" pitchFamily="66" charset="0"/>
              </a:rPr>
              <a:t>Thankful for a church that…………..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Is Living its </a:t>
            </a:r>
            <a:r>
              <a:rPr lang="en-US" sz="4000" dirty="0" smtClean="0">
                <a:latin typeface="Arial Black" panose="020B0A04020102020204" pitchFamily="34" charset="0"/>
              </a:rPr>
              <a:t>Faith</a:t>
            </a:r>
          </a:p>
          <a:p>
            <a:pPr lvl="1"/>
            <a:r>
              <a:rPr lang="en-US" sz="3600" dirty="0" smtClean="0"/>
              <a:t>I Thess. 1:2-3,9</a:t>
            </a:r>
          </a:p>
          <a:p>
            <a:pPr lvl="1"/>
            <a:r>
              <a:rPr lang="en-US" sz="3600" dirty="0" smtClean="0"/>
              <a:t>I Thess. 4:1</a:t>
            </a:r>
            <a:endParaRPr lang="en-US" sz="3600" dirty="0" smtClean="0"/>
          </a:p>
          <a:p>
            <a:r>
              <a:rPr lang="en-US" sz="4000" dirty="0" smtClean="0">
                <a:latin typeface="Arial Black" panose="020B0A04020102020204" pitchFamily="34" charset="0"/>
              </a:rPr>
              <a:t>Is Steadfast in its convictions</a:t>
            </a:r>
          </a:p>
          <a:p>
            <a:pPr lvl="1"/>
            <a:r>
              <a:rPr lang="en-US" sz="3600" dirty="0" smtClean="0"/>
              <a:t>I Thess. 1:5-6</a:t>
            </a:r>
          </a:p>
          <a:p>
            <a:pPr lvl="1"/>
            <a:r>
              <a:rPr lang="en-US" sz="3600" dirty="0" smtClean="0"/>
              <a:t>Acts 17:1-13</a:t>
            </a:r>
          </a:p>
          <a:p>
            <a:pPr lvl="1"/>
            <a:r>
              <a:rPr lang="en-US" sz="3600" dirty="0" smtClean="0"/>
              <a:t>I Thess. 2:14-16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185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14000"/>
          </a:blip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300" b="1" dirty="0">
                <a:solidFill>
                  <a:prstClr val="black"/>
                </a:solidFill>
                <a:latin typeface="Arial Black" panose="020B0A04020102020204" pitchFamily="34" charset="0"/>
              </a:rPr>
              <a:t>A Church for which God </a:t>
            </a:r>
            <a:r>
              <a:rPr lang="en-US" sz="43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is Thankful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Monotype Corsiva" panose="03010101010201010101" pitchFamily="66" charset="0"/>
              </a:rPr>
              <a:t>Thankful for a church that</a:t>
            </a:r>
            <a:r>
              <a:rPr lang="en-US" sz="36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…………..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Is Mission </a:t>
            </a:r>
            <a:r>
              <a:rPr lang="en-US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Minded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</a:rPr>
              <a:t>I Thess. 1:6-8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Honors the Bible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</a:rPr>
              <a:t>I Thess. 2:13</a:t>
            </a: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Excels in Brotherly Love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</a:rPr>
              <a:t>I Thess. 4:9-10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593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13000"/>
          </a:blip>
          <a:stretch>
            <a:fillRect/>
          </a:stretch>
        </p:blipFill>
        <p:spPr>
          <a:xfrm>
            <a:off x="-1057" y="-6691"/>
            <a:ext cx="12193057" cy="6864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300" b="1" dirty="0">
                <a:solidFill>
                  <a:prstClr val="black"/>
                </a:solidFill>
                <a:latin typeface="Arial Black" panose="020B0A04020102020204" pitchFamily="34" charset="0"/>
              </a:rPr>
              <a:t>A Church for which God </a:t>
            </a:r>
            <a:r>
              <a:rPr lang="en-US" sz="43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is Thankful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80382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Monotype Corsiva" panose="03010101010201010101" pitchFamily="66" charset="0"/>
              </a:rPr>
              <a:t>Thankful for a church that</a:t>
            </a:r>
            <a:r>
              <a:rPr lang="en-US" sz="36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…………..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Gives thanks in all circumstances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</a:rPr>
              <a:t>I Thess. 5:18</a:t>
            </a: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Admonishes and encourages those with spiritual struggles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</a:rPr>
              <a:t>I Thess. 5:14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Is Prepared for the Return of Christ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</a:rPr>
              <a:t>I Thess. 5:1-3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</a:rPr>
              <a:t>Eph. 5:25-27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65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61</TotalTime>
  <Words>176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 Black</vt:lpstr>
      <vt:lpstr>Calibri</vt:lpstr>
      <vt:lpstr>Calibri Light</vt:lpstr>
      <vt:lpstr>Monotype Corsiva</vt:lpstr>
      <vt:lpstr>Wingdings 2</vt:lpstr>
      <vt:lpstr>HDOfficeLightV0</vt:lpstr>
      <vt:lpstr>A Church for which God is Thankful</vt:lpstr>
      <vt:lpstr>A Church for which God is Thankful</vt:lpstr>
      <vt:lpstr>A Church for which God is Thankful</vt:lpstr>
      <vt:lpstr>A Church for which God is Thankful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8</cp:revision>
  <dcterms:created xsi:type="dcterms:W3CDTF">2015-11-27T23:18:30Z</dcterms:created>
  <dcterms:modified xsi:type="dcterms:W3CDTF">2015-11-29T13:47:03Z</dcterms:modified>
</cp:coreProperties>
</file>