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6B4E-7F0C-43FA-B691-CF67A7FA7BF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434E-BD6A-4968-B137-3BA9E5ACA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77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6B4E-7F0C-43FA-B691-CF67A7FA7BF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434E-BD6A-4968-B137-3BA9E5ACA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35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6B4E-7F0C-43FA-B691-CF67A7FA7BF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434E-BD6A-4968-B137-3BA9E5ACA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13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6B4E-7F0C-43FA-B691-CF67A7FA7BF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434E-BD6A-4968-B137-3BA9E5ACA14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7386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6B4E-7F0C-43FA-B691-CF67A7FA7BF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434E-BD6A-4968-B137-3BA9E5ACA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525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6B4E-7F0C-43FA-B691-CF67A7FA7BF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434E-BD6A-4968-B137-3BA9E5ACA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8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6B4E-7F0C-43FA-B691-CF67A7FA7BF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434E-BD6A-4968-B137-3BA9E5ACA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326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6B4E-7F0C-43FA-B691-CF67A7FA7BF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434E-BD6A-4968-B137-3BA9E5ACA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2593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6B4E-7F0C-43FA-B691-CF67A7FA7BF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434E-BD6A-4968-B137-3BA9E5ACA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45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6B4E-7F0C-43FA-B691-CF67A7FA7BF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434E-BD6A-4968-B137-3BA9E5ACA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7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6B4E-7F0C-43FA-B691-CF67A7FA7BF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434E-BD6A-4968-B137-3BA9E5ACA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15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6B4E-7F0C-43FA-B691-CF67A7FA7BF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434E-BD6A-4968-B137-3BA9E5ACA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03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6B4E-7F0C-43FA-B691-CF67A7FA7BF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434E-BD6A-4968-B137-3BA9E5ACA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76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6B4E-7F0C-43FA-B691-CF67A7FA7BF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434E-BD6A-4968-B137-3BA9E5ACA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99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6B4E-7F0C-43FA-B691-CF67A7FA7BF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434E-BD6A-4968-B137-3BA9E5ACA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15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6B4E-7F0C-43FA-B691-CF67A7FA7BF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434E-BD6A-4968-B137-3BA9E5ACA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191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6B4E-7F0C-43FA-B691-CF67A7FA7BF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434E-BD6A-4968-B137-3BA9E5ACA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84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26B4E-7F0C-43FA-B691-CF67A7FA7BF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6434E-BD6A-4968-B137-3BA9E5ACA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5029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What will you do with Jesus?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459282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/>
              <a:t>Matt. 27:22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/>
              <a:t>Our text tells us what Pilate did with Jesus?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/>
              <a:t>Here is what some others have done with Jesus.</a:t>
            </a:r>
          </a:p>
          <a:p>
            <a:pPr lvl="1">
              <a:lnSpc>
                <a:spcPct val="100000"/>
              </a:lnSpc>
            </a:pPr>
            <a:r>
              <a:rPr lang="en-US" sz="3000" b="1" u="sng" dirty="0" smtClean="0"/>
              <a:t>Sold Him</a:t>
            </a:r>
            <a:r>
              <a:rPr lang="en-US" sz="3000" dirty="0" smtClean="0"/>
              <a:t>- Luke 22:1-6</a:t>
            </a:r>
            <a:endParaRPr lang="en-US" sz="3000" b="1" u="sng" dirty="0" smtClean="0"/>
          </a:p>
          <a:p>
            <a:pPr lvl="1">
              <a:lnSpc>
                <a:spcPct val="100000"/>
              </a:lnSpc>
            </a:pPr>
            <a:r>
              <a:rPr lang="en-US" sz="3000" b="1" u="sng" dirty="0" smtClean="0"/>
              <a:t>Abandoned Him</a:t>
            </a:r>
            <a:r>
              <a:rPr lang="en-US" sz="3000" dirty="0" smtClean="0"/>
              <a:t>- Matt. 26:56</a:t>
            </a:r>
            <a:endParaRPr lang="en-US" sz="3000" b="1" u="sng" dirty="0" smtClean="0"/>
          </a:p>
          <a:p>
            <a:pPr lvl="1">
              <a:lnSpc>
                <a:spcPct val="100000"/>
              </a:lnSpc>
            </a:pPr>
            <a:r>
              <a:rPr lang="en-US" sz="3000" b="1" u="sng" dirty="0" smtClean="0"/>
              <a:t>Denied Him</a:t>
            </a:r>
            <a:r>
              <a:rPr lang="en-US" sz="3000" dirty="0" smtClean="0"/>
              <a:t>- John 18:27</a:t>
            </a:r>
            <a:endParaRPr lang="en-US" sz="3000" b="1" u="sng" dirty="0" smtClean="0"/>
          </a:p>
          <a:p>
            <a:pPr lvl="1">
              <a:lnSpc>
                <a:spcPct val="100000"/>
              </a:lnSpc>
            </a:pPr>
            <a:r>
              <a:rPr lang="en-US" sz="3000" b="1" u="sng" dirty="0" smtClean="0"/>
              <a:t>Received Him</a:t>
            </a:r>
            <a:r>
              <a:rPr lang="en-US" sz="3000" dirty="0" smtClean="0"/>
              <a:t>- Acts 2:41</a:t>
            </a:r>
          </a:p>
          <a:p>
            <a:pPr lvl="1">
              <a:lnSpc>
                <a:spcPct val="100000"/>
              </a:lnSpc>
            </a:pPr>
            <a:r>
              <a:rPr lang="en-US" sz="3000" b="1" u="sng" dirty="0" smtClean="0"/>
              <a:t>Baptized into Him</a:t>
            </a:r>
            <a:r>
              <a:rPr lang="en-US" sz="3000" dirty="0" smtClean="0"/>
              <a:t>- Acts 8:35,38</a:t>
            </a:r>
          </a:p>
          <a:p>
            <a:pPr lvl="1">
              <a:lnSpc>
                <a:spcPct val="100000"/>
              </a:lnSpc>
            </a:pPr>
            <a:r>
              <a:rPr lang="en-US" sz="3000" b="1" u="sng" dirty="0" smtClean="0"/>
              <a:t>Proclaimed Him</a:t>
            </a:r>
            <a:r>
              <a:rPr lang="en-US" sz="3000" b="1" dirty="0" smtClean="0"/>
              <a:t>- </a:t>
            </a:r>
            <a:r>
              <a:rPr lang="en-US" sz="3000" dirty="0" smtClean="0"/>
              <a:t>Acts 9:20</a:t>
            </a:r>
            <a:endParaRPr lang="en-US" sz="3000" b="1" u="sng" dirty="0"/>
          </a:p>
        </p:txBody>
      </p:sp>
    </p:spTree>
    <p:extLst>
      <p:ext uri="{BB962C8B-B14F-4D97-AF65-F5344CB8AC3E}">
        <p14:creationId xmlns:p14="http://schemas.microsoft.com/office/powerpoint/2010/main" val="236831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What will you do with Jesus?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48504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3600" dirty="0" smtClean="0"/>
              <a:t>What will you do with Jesus? – Matt. 7:21-23</a:t>
            </a:r>
          </a:p>
          <a:p>
            <a:pPr lvl="1">
              <a:lnSpc>
                <a:spcPct val="100000"/>
              </a:lnSpc>
            </a:pPr>
            <a:r>
              <a:rPr lang="en-US" sz="3400" b="1" u="sng" dirty="0" smtClean="0"/>
              <a:t>I will obey His gospel and enter His church.</a:t>
            </a:r>
          </a:p>
          <a:p>
            <a:pPr lvl="2">
              <a:lnSpc>
                <a:spcPct val="100000"/>
              </a:lnSpc>
            </a:pPr>
            <a:r>
              <a:rPr lang="en-US" sz="3200" dirty="0" smtClean="0"/>
              <a:t>How can I do this?</a:t>
            </a:r>
            <a:endParaRPr lang="en-US" sz="3200" dirty="0"/>
          </a:p>
          <a:p>
            <a:pPr lvl="1">
              <a:lnSpc>
                <a:spcPct val="100000"/>
              </a:lnSpc>
            </a:pPr>
            <a:r>
              <a:rPr lang="en-US" sz="3400" b="1" u="sng" dirty="0" smtClean="0"/>
              <a:t>I will faithfully  attend the assemblies of His church and worship God scripturally.</a:t>
            </a:r>
          </a:p>
          <a:p>
            <a:pPr lvl="2">
              <a:lnSpc>
                <a:spcPct val="100000"/>
              </a:lnSpc>
            </a:pPr>
            <a:r>
              <a:rPr lang="en-US" sz="3200" dirty="0" smtClean="0"/>
              <a:t>John 4:24</a:t>
            </a:r>
          </a:p>
          <a:p>
            <a:pPr lvl="1">
              <a:lnSpc>
                <a:spcPct val="100000"/>
              </a:lnSpc>
            </a:pPr>
            <a:r>
              <a:rPr lang="en-US" sz="3400" b="1" u="sng" dirty="0" smtClean="0"/>
              <a:t>I will bear His cross daily and follow Him.</a:t>
            </a:r>
          </a:p>
          <a:p>
            <a:pPr lvl="2">
              <a:lnSpc>
                <a:spcPct val="100000"/>
              </a:lnSpc>
            </a:pPr>
            <a:r>
              <a:rPr lang="en-US" sz="3200" dirty="0" smtClean="0"/>
              <a:t>Luke 9:23-26</a:t>
            </a:r>
            <a:r>
              <a:rPr lang="en-US" sz="3200" b="1" u="sng" dirty="0" smtClean="0"/>
              <a:t> </a:t>
            </a:r>
            <a:endParaRPr lang="en-US" sz="3200" b="1" u="sng" dirty="0"/>
          </a:p>
        </p:txBody>
      </p:sp>
    </p:spTree>
    <p:extLst>
      <p:ext uri="{BB962C8B-B14F-4D97-AF65-F5344CB8AC3E}">
        <p14:creationId xmlns:p14="http://schemas.microsoft.com/office/powerpoint/2010/main" val="111137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What will you do with Jesus?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47216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Getting prepared</a:t>
            </a:r>
          </a:p>
          <a:p>
            <a:pPr lvl="1">
              <a:lnSpc>
                <a:spcPct val="100000"/>
              </a:lnSpc>
            </a:pPr>
            <a:r>
              <a:rPr lang="en-US" sz="3400" dirty="0" smtClean="0"/>
              <a:t>What will you do with Jesus when “professing Christians” abandon His Word?</a:t>
            </a:r>
          </a:p>
          <a:p>
            <a:pPr lvl="2">
              <a:lnSpc>
                <a:spcPct val="100000"/>
              </a:lnSpc>
            </a:pPr>
            <a:r>
              <a:rPr lang="en-US" sz="3200" dirty="0" smtClean="0"/>
              <a:t>Gal. 2:11-14</a:t>
            </a:r>
          </a:p>
          <a:p>
            <a:pPr lvl="1">
              <a:lnSpc>
                <a:spcPct val="100000"/>
              </a:lnSpc>
            </a:pPr>
            <a:r>
              <a:rPr lang="en-US" sz="3400" dirty="0" smtClean="0"/>
              <a:t>What will you do when people misrepresent Jesus with His own Words? </a:t>
            </a:r>
          </a:p>
          <a:p>
            <a:pPr lvl="2">
              <a:lnSpc>
                <a:spcPct val="100000"/>
              </a:lnSpc>
            </a:pPr>
            <a:r>
              <a:rPr lang="en-US" sz="3200" dirty="0" smtClean="0"/>
              <a:t>II Peter 3:16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4217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What will you do with Jesus?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472161"/>
          </a:xfrm>
        </p:spPr>
        <p:txBody>
          <a:bodyPr>
            <a:normAutofit fontScale="92500"/>
          </a:bodyPr>
          <a:lstStyle/>
          <a:p>
            <a:r>
              <a:rPr lang="en-US" sz="3600" dirty="0" smtClean="0"/>
              <a:t>Getting prepared</a:t>
            </a:r>
          </a:p>
          <a:p>
            <a:pPr lvl="1">
              <a:lnSpc>
                <a:spcPct val="100000"/>
              </a:lnSpc>
            </a:pPr>
            <a:r>
              <a:rPr lang="en-US" sz="3400" dirty="0" smtClean="0"/>
              <a:t>What will you do with Jesus when people ask if you believe they must be a member of the church that belongs to Him for salvation?</a:t>
            </a:r>
          </a:p>
          <a:p>
            <a:pPr lvl="2">
              <a:lnSpc>
                <a:spcPct val="100000"/>
              </a:lnSpc>
            </a:pPr>
            <a:r>
              <a:rPr lang="en-US" sz="3200" dirty="0" smtClean="0"/>
              <a:t>Acts 2:47</a:t>
            </a:r>
          </a:p>
          <a:p>
            <a:pPr lvl="1">
              <a:lnSpc>
                <a:spcPct val="100000"/>
              </a:lnSpc>
            </a:pPr>
            <a:r>
              <a:rPr lang="en-US" sz="3400" dirty="0" smtClean="0"/>
              <a:t>What will you do with Jesus when people attempt to relate to you by stating that one “Christian organization” is just as good as another?- Rev. 2-3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258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37</TotalTime>
  <Words>230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Bookman Old Style</vt:lpstr>
      <vt:lpstr>Rockwell</vt:lpstr>
      <vt:lpstr>Damask</vt:lpstr>
      <vt:lpstr>What will you do with Jesus?</vt:lpstr>
      <vt:lpstr>What will you do with Jesus?</vt:lpstr>
      <vt:lpstr>What will you do with Jesus?</vt:lpstr>
      <vt:lpstr>What will you do with Jesus?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will you do with Jesus?</dc:title>
  <dc:creator>Chris Pressnell</dc:creator>
  <cp:lastModifiedBy>Chris Pressnell</cp:lastModifiedBy>
  <cp:revision>5</cp:revision>
  <dcterms:created xsi:type="dcterms:W3CDTF">2015-11-22T13:30:56Z</dcterms:created>
  <dcterms:modified xsi:type="dcterms:W3CDTF">2015-11-22T14:08:50Z</dcterms:modified>
</cp:coreProperties>
</file>