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714" y="7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219456" y="146304"/>
            <a:ext cx="11753088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sz="180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18979" y="381001"/>
            <a:ext cx="109728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844800" y="2819400"/>
            <a:ext cx="8746979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7416800" y="6509004"/>
            <a:ext cx="4003040" cy="274320"/>
          </a:xfrm>
        </p:spPr>
        <p:txBody>
          <a:bodyPr vert="horz" rtlCol="0"/>
          <a:lstStyle>
            <a:extLst/>
          </a:lstStyle>
          <a:p>
            <a:fld id="{26380B0F-4677-4F3A-8B75-6DC9EC4115F6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11518603" y="6509004"/>
            <a:ext cx="619051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FE3A88B-10B6-4E0F-BBF0-B4261B02D804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2133600" y="6509004"/>
            <a:ext cx="5209952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380B0F-4677-4F3A-8B75-6DC9EC4115F6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E3A88B-10B6-4E0F-BBF0-B4261B02D8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380B0F-4677-4F3A-8B75-6DC9EC4115F6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E3A88B-10B6-4E0F-BBF0-B4261B02D8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84523" y="1424588"/>
            <a:ext cx="10668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380B0F-4677-4F3A-8B75-6DC9EC4115F6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E3A88B-10B6-4E0F-BBF0-B4261B02D8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33504" y="3267456"/>
            <a:ext cx="987552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168" y="498230"/>
            <a:ext cx="103632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3287713"/>
            <a:ext cx="103632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7416800" y="6513670"/>
            <a:ext cx="4003040" cy="274320"/>
          </a:xfrm>
        </p:spPr>
        <p:txBody>
          <a:bodyPr vert="horz" rtlCol="0"/>
          <a:lstStyle>
            <a:extLst/>
          </a:lstStyle>
          <a:p>
            <a:fld id="{26380B0F-4677-4F3A-8B75-6DC9EC4115F6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11518603" y="6513670"/>
            <a:ext cx="619051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FE3A88B-10B6-4E0F-BBF0-B4261B02D80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2133600" y="6513670"/>
            <a:ext cx="5209952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45920"/>
            <a:ext cx="53848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45920"/>
            <a:ext cx="53848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380B0F-4677-4F3A-8B75-6DC9EC4115F6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521440" y="6514568"/>
            <a:ext cx="619051" cy="274320"/>
          </a:xfrm>
        </p:spPr>
        <p:txBody>
          <a:bodyPr/>
          <a:lstStyle>
            <a:extLst/>
          </a:lstStyle>
          <a:p>
            <a:fld id="{DFE3A88B-10B6-4E0F-BBF0-B4261B02D80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84523" y="1424588"/>
            <a:ext cx="10668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sz="180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22325" y="2165216"/>
            <a:ext cx="499872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 sz="1800"/>
          </a:p>
        </p:txBody>
      </p:sp>
      <p:sp>
        <p:nvSpPr>
          <p:cNvPr id="11" name="Rectangle 10"/>
          <p:cNvSpPr/>
          <p:nvPr/>
        </p:nvSpPr>
        <p:spPr>
          <a:xfrm>
            <a:off x="6400800" y="2165216"/>
            <a:ext cx="499872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948"/>
            <a:ext cx="109728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535113"/>
            <a:ext cx="5389033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362201"/>
            <a:ext cx="5386917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362201"/>
            <a:ext cx="5389033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380B0F-4677-4F3A-8B75-6DC9EC4115F6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1521440" y="6514568"/>
            <a:ext cx="619051" cy="274320"/>
          </a:xfrm>
        </p:spPr>
        <p:txBody>
          <a:bodyPr/>
          <a:lstStyle>
            <a:extLst/>
          </a:lstStyle>
          <a:p>
            <a:fld id="{DFE3A88B-10B6-4E0F-BBF0-B4261B02D8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3218"/>
            <a:ext cx="109728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380B0F-4677-4F3A-8B75-6DC9EC4115F6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E3A88B-10B6-4E0F-BBF0-B4261B02D80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84523" y="1424588"/>
            <a:ext cx="10668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sz="180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380B0F-4677-4F3A-8B75-6DC9EC4115F6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E3A88B-10B6-4E0F-BBF0-B4261B02D8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743403" y="1057656"/>
            <a:ext cx="499872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7515" y="304800"/>
            <a:ext cx="524256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617515" y="1107560"/>
            <a:ext cx="524256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04800" y="2209800"/>
            <a:ext cx="11555275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7416800" y="6513670"/>
            <a:ext cx="4003040" cy="274320"/>
          </a:xfrm>
        </p:spPr>
        <p:txBody>
          <a:bodyPr vert="horz" rtlCol="0"/>
          <a:lstStyle>
            <a:extLst/>
          </a:lstStyle>
          <a:p>
            <a:fld id="{26380B0F-4677-4F3A-8B75-6DC9EC4115F6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11518603" y="6513670"/>
            <a:ext cx="619051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FE3A88B-10B6-4E0F-BBF0-B4261B02D80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2133600" y="6513670"/>
            <a:ext cx="5209952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53924" y="4724400"/>
            <a:ext cx="73152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53924" y="5388937"/>
            <a:ext cx="73152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406400" y="249864"/>
            <a:ext cx="113792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marL="0" indent="0" algn="l" rtl="0" eaLnBrk="1" latinLnBrk="0" hangingPunct="1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7416800" y="6509004"/>
            <a:ext cx="4003040" cy="274320"/>
          </a:xfrm>
        </p:spPr>
        <p:txBody>
          <a:bodyPr vert="horz" rtlCol="0"/>
          <a:lstStyle>
            <a:extLst/>
          </a:lstStyle>
          <a:p>
            <a:fld id="{26380B0F-4677-4F3A-8B75-6DC9EC4115F6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11518603" y="6509004"/>
            <a:ext cx="619051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FE3A88B-10B6-4E0F-BBF0-B4261B02D80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2133600" y="6509004"/>
            <a:ext cx="5209952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219456" y="147085"/>
            <a:ext cx="11747795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sz="180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727200" y="6400800"/>
            <a:ext cx="5616352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7416800" y="6400800"/>
            <a:ext cx="400304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26380B0F-4677-4F3A-8B75-6DC9EC4115F6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1518603" y="6514568"/>
            <a:ext cx="619051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DFE3A88B-10B6-4E0F-BBF0-B4261B02D804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53536"/>
            <a:ext cx="109728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1646237"/>
            <a:ext cx="109728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 Leadership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Text: Exodus 18:21</a:t>
            </a:r>
          </a:p>
          <a:p>
            <a:pPr lvl="1"/>
            <a:r>
              <a:rPr lang="en-US" sz="3600" dirty="0"/>
              <a:t>“</a:t>
            </a:r>
            <a:r>
              <a:rPr lang="en-US" sz="3600" i="1" dirty="0"/>
              <a:t>Moreover you shall select from all the people able men, such as fear God, men of truth, hating covetousness: and place such over them to be rulers of thousands, rulers of hundreds, rulers of fifties, and rulers of ten.”</a:t>
            </a:r>
            <a:endParaRPr lang="en-US" sz="3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 Leadership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Moses was a great leader of Israel.</a:t>
            </a:r>
          </a:p>
          <a:p>
            <a:r>
              <a:rPr lang="en-US" dirty="0" smtClean="0"/>
              <a:t>His father-in-law noticed a flaw in his leadership approach.</a:t>
            </a:r>
          </a:p>
          <a:p>
            <a:r>
              <a:rPr lang="en-US" dirty="0" smtClean="0"/>
              <a:t>A great lesson for all of us.</a:t>
            </a:r>
          </a:p>
          <a:p>
            <a:r>
              <a:rPr lang="en-US" dirty="0" smtClean="0"/>
              <a:t>The statement has been made, “</a:t>
            </a:r>
            <a:r>
              <a:rPr lang="en-US" i="1" dirty="0" smtClean="0"/>
              <a:t>There is no greater art in the world than to develop the latent capacities of those around us by yoking them to useful service” </a:t>
            </a:r>
            <a:r>
              <a:rPr lang="en-US" dirty="0" smtClean="0"/>
              <a:t> (Meyer). </a:t>
            </a:r>
          </a:p>
          <a:p>
            <a:r>
              <a:rPr lang="en-US" dirty="0" smtClean="0"/>
              <a:t>II Tim. 2:2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 Leadership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92100" lvl="1" indent="-292100">
              <a:spcBef>
                <a:spcPts val="0"/>
              </a:spcBef>
              <a:buClr>
                <a:schemeClr val="accent1"/>
              </a:buClr>
              <a:buSzPct val="70000"/>
              <a:buFont typeface="Wingdings 2"/>
              <a:buChar char=""/>
            </a:pPr>
            <a:r>
              <a:rPr lang="en-US" sz="3600" dirty="0"/>
              <a:t>“</a:t>
            </a:r>
            <a:r>
              <a:rPr lang="en-US" sz="3600" i="1" dirty="0"/>
              <a:t>Moreover you shall select from all the people </a:t>
            </a:r>
            <a:r>
              <a:rPr lang="en-US" sz="3600" b="1" i="1" u="sng" dirty="0">
                <a:solidFill>
                  <a:srgbClr val="FFFF00"/>
                </a:solidFill>
              </a:rPr>
              <a:t>able men</a:t>
            </a:r>
            <a:r>
              <a:rPr lang="en-US" sz="3600" b="1" i="1" dirty="0">
                <a:solidFill>
                  <a:srgbClr val="FFFF00"/>
                </a:solidFill>
              </a:rPr>
              <a:t>, </a:t>
            </a:r>
            <a:r>
              <a:rPr lang="en-US" sz="3600" i="1" dirty="0"/>
              <a:t>such as fear God, men of truth, hating covetousness: and place such over them to be rulers of thousands, rulers of hundreds, rulers of fifties, and rulers of ten.” </a:t>
            </a:r>
            <a:r>
              <a:rPr lang="en-US" sz="3600" dirty="0"/>
              <a:t> (Ex. 18:21).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 Leadership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92100" lvl="1" indent="-292100">
              <a:spcBef>
                <a:spcPts val="0"/>
              </a:spcBef>
              <a:buClr>
                <a:schemeClr val="accent1"/>
              </a:buClr>
              <a:buSzPct val="70000"/>
              <a:buFont typeface="Wingdings 2"/>
              <a:buChar char=""/>
            </a:pPr>
            <a:r>
              <a:rPr lang="en-US" sz="3600" dirty="0"/>
              <a:t>“</a:t>
            </a:r>
            <a:r>
              <a:rPr lang="en-US" sz="3600" i="1" dirty="0"/>
              <a:t>Moreover you shall select from all the people able men, </a:t>
            </a:r>
            <a:r>
              <a:rPr lang="en-US" sz="3600" b="1" i="1" u="sng" dirty="0">
                <a:solidFill>
                  <a:srgbClr val="FFFF00"/>
                </a:solidFill>
              </a:rPr>
              <a:t>such as fear God</a:t>
            </a:r>
            <a:r>
              <a:rPr lang="en-US" sz="3600" i="1" dirty="0"/>
              <a:t>, men of truth, hating covetousness: and place such over them to be rulers of thousands, rulers of hundreds, rulers of fifties, and rulers of ten.”</a:t>
            </a:r>
            <a:r>
              <a:rPr lang="en-US" sz="3600" dirty="0"/>
              <a:t> (Ex. 18:21).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 Leadership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92100" lvl="1" indent="-292100">
              <a:spcBef>
                <a:spcPts val="0"/>
              </a:spcBef>
              <a:buClr>
                <a:schemeClr val="accent1"/>
              </a:buClr>
              <a:buSzPct val="70000"/>
              <a:buFont typeface="Wingdings 2"/>
              <a:buChar char=""/>
            </a:pPr>
            <a:r>
              <a:rPr lang="en-US" sz="3600" dirty="0"/>
              <a:t>“</a:t>
            </a:r>
            <a:r>
              <a:rPr lang="en-US" sz="3600" i="1" dirty="0"/>
              <a:t>Moreover you shall select from all the people able men, such as fear God, </a:t>
            </a:r>
            <a:r>
              <a:rPr lang="en-US" sz="3600" b="1" i="1" u="sng" dirty="0">
                <a:solidFill>
                  <a:srgbClr val="FFFF00"/>
                </a:solidFill>
              </a:rPr>
              <a:t>men of truth</a:t>
            </a:r>
            <a:r>
              <a:rPr lang="en-US" sz="3600" i="1" dirty="0"/>
              <a:t>, hating covetousness: and place such over them to be rulers of thousands, rulers of hundreds, rulers of fifties, and rulers of ten.”</a:t>
            </a:r>
            <a:r>
              <a:rPr lang="en-US" sz="3600" dirty="0"/>
              <a:t> (Ex. 18:21).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 Leadership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92100" lvl="1" indent="-292100">
              <a:spcBef>
                <a:spcPts val="0"/>
              </a:spcBef>
              <a:buClr>
                <a:schemeClr val="accent1"/>
              </a:buClr>
              <a:buSzPct val="70000"/>
              <a:buFont typeface="Wingdings 2"/>
              <a:buChar char=""/>
            </a:pPr>
            <a:r>
              <a:rPr lang="en-US" sz="3600" dirty="0"/>
              <a:t>“</a:t>
            </a:r>
            <a:r>
              <a:rPr lang="en-US" sz="3600" i="1" dirty="0"/>
              <a:t>Moreover you shall select from all the people able men, such as fear God, men of truth, </a:t>
            </a:r>
            <a:r>
              <a:rPr lang="en-US" sz="3600" b="1" i="1" u="sng" dirty="0">
                <a:solidFill>
                  <a:srgbClr val="FFFF00"/>
                </a:solidFill>
              </a:rPr>
              <a:t>hating covetousness</a:t>
            </a:r>
            <a:r>
              <a:rPr lang="en-US" sz="3600" i="1" dirty="0"/>
              <a:t>: and place such over them to be rulers of thousands, rulers of hundreds, rulers of fifties, and rulers of ten.”</a:t>
            </a:r>
            <a:r>
              <a:rPr lang="en-US" sz="3600" dirty="0"/>
              <a:t> (Ex. 18:21).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25</TotalTime>
  <Words>341</Words>
  <Application>Microsoft Office PowerPoint</Application>
  <PresentationFormat>Widescreen</PresentationFormat>
  <Paragraphs>17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Rockwell</vt:lpstr>
      <vt:lpstr>Wingdings 2</vt:lpstr>
      <vt:lpstr>Foundry</vt:lpstr>
      <vt:lpstr>Good Leadership </vt:lpstr>
      <vt:lpstr>Good Leadership </vt:lpstr>
      <vt:lpstr>Good Leadership </vt:lpstr>
      <vt:lpstr>Good Leadership </vt:lpstr>
      <vt:lpstr>Good Leadership </vt:lpstr>
      <vt:lpstr>Good Leadership 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</dc:title>
  <dc:creator>CPressnell</dc:creator>
  <cp:lastModifiedBy>Chris Pressnell</cp:lastModifiedBy>
  <cp:revision>4</cp:revision>
  <dcterms:created xsi:type="dcterms:W3CDTF">2015-11-22T21:52:45Z</dcterms:created>
  <dcterms:modified xsi:type="dcterms:W3CDTF">2015-11-22T22:52:34Z</dcterms:modified>
</cp:coreProperties>
</file>