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13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C36AC8-1D8D-4689-B136-44B6E8BA08C5}" type="datetimeFigureOut">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D3567DA-4074-40C6-BF36-ED25DF553A48}" type="slidenum">
              <a:rPr lang="en-US" smtClean="0"/>
              <a:pPr/>
              <a:t>‹#›</a:t>
            </a:fld>
            <a:endParaRPr lang="en-US"/>
          </a:p>
        </p:txBody>
      </p:sp>
    </p:spTree>
    <p:extLst>
      <p:ext uri="{BB962C8B-B14F-4D97-AF65-F5344CB8AC3E}">
        <p14:creationId xmlns:p14="http://schemas.microsoft.com/office/powerpoint/2010/main" xmlns="" val="3592578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36AC8-1D8D-4689-B136-44B6E8BA08C5}" type="datetimeFigureOut">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D3567DA-4074-40C6-BF36-ED25DF553A48}" type="slidenum">
              <a:rPr lang="en-US" smtClean="0"/>
              <a:pPr/>
              <a:t>‹#›</a:t>
            </a:fld>
            <a:endParaRPr lang="en-US"/>
          </a:p>
        </p:txBody>
      </p:sp>
    </p:spTree>
    <p:extLst>
      <p:ext uri="{BB962C8B-B14F-4D97-AF65-F5344CB8AC3E}">
        <p14:creationId xmlns:p14="http://schemas.microsoft.com/office/powerpoint/2010/main" xmlns="" val="3103450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36AC8-1D8D-4689-B136-44B6E8BA08C5}" type="datetimeFigureOut">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D3567DA-4074-40C6-BF36-ED25DF553A48}" type="slidenum">
              <a:rPr lang="en-US" smtClean="0"/>
              <a:pPr/>
              <a:t>‹#›</a:t>
            </a:fld>
            <a:endParaRPr lang="en-US"/>
          </a:p>
        </p:txBody>
      </p:sp>
    </p:spTree>
    <p:extLst>
      <p:ext uri="{BB962C8B-B14F-4D97-AF65-F5344CB8AC3E}">
        <p14:creationId xmlns:p14="http://schemas.microsoft.com/office/powerpoint/2010/main" xmlns="" val="4112793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36AC8-1D8D-4689-B136-44B6E8BA08C5}" type="datetimeFigureOut">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D3567DA-4074-40C6-BF36-ED25DF553A48}" type="slidenum">
              <a:rPr lang="en-US" smtClean="0"/>
              <a:pPr/>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xmlns="" val="4016773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36AC8-1D8D-4689-B136-44B6E8BA08C5}" type="datetimeFigureOut">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D3567DA-4074-40C6-BF36-ED25DF553A48}" type="slidenum">
              <a:rPr lang="en-US" smtClean="0"/>
              <a:pPr/>
              <a:t>‹#›</a:t>
            </a:fld>
            <a:endParaRPr lang="en-US"/>
          </a:p>
        </p:txBody>
      </p:sp>
    </p:spTree>
    <p:extLst>
      <p:ext uri="{BB962C8B-B14F-4D97-AF65-F5344CB8AC3E}">
        <p14:creationId xmlns:p14="http://schemas.microsoft.com/office/powerpoint/2010/main" xmlns="" val="2918665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FC36AC8-1D8D-4689-B136-44B6E8BA08C5}" type="datetimeFigureOut">
              <a:rPr lang="en-US" smtClean="0"/>
              <a:pPr/>
              <a:t>10/31/2015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3567DA-4074-40C6-BF36-ED25DF553A48}" type="slidenum">
              <a:rPr lang="en-US" smtClean="0"/>
              <a:pPr/>
              <a:t>‹#›</a:t>
            </a:fld>
            <a:endParaRPr lang="en-US"/>
          </a:p>
        </p:txBody>
      </p:sp>
    </p:spTree>
    <p:extLst>
      <p:ext uri="{BB962C8B-B14F-4D97-AF65-F5344CB8AC3E}">
        <p14:creationId xmlns:p14="http://schemas.microsoft.com/office/powerpoint/2010/main" xmlns="" val="25331019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FC36AC8-1D8D-4689-B136-44B6E8BA08C5}" type="datetimeFigureOut">
              <a:rPr lang="en-US" smtClean="0"/>
              <a:pPr/>
              <a:t>10/31/2015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3567DA-4074-40C6-BF36-ED25DF553A48}" type="slidenum">
              <a:rPr lang="en-US" smtClean="0"/>
              <a:pPr/>
              <a:t>‹#›</a:t>
            </a:fld>
            <a:endParaRPr lang="en-US"/>
          </a:p>
        </p:txBody>
      </p:sp>
    </p:spTree>
    <p:extLst>
      <p:ext uri="{BB962C8B-B14F-4D97-AF65-F5344CB8AC3E}">
        <p14:creationId xmlns:p14="http://schemas.microsoft.com/office/powerpoint/2010/main" xmlns="" val="305020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C36AC8-1D8D-4689-B136-44B6E8BA08C5}" type="datetimeFigureOut">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3567DA-4074-40C6-BF36-ED25DF553A48}" type="slidenum">
              <a:rPr lang="en-US" smtClean="0"/>
              <a:pPr/>
              <a:t>‹#›</a:t>
            </a:fld>
            <a:endParaRPr lang="en-US"/>
          </a:p>
        </p:txBody>
      </p:sp>
    </p:spTree>
    <p:extLst>
      <p:ext uri="{BB962C8B-B14F-4D97-AF65-F5344CB8AC3E}">
        <p14:creationId xmlns:p14="http://schemas.microsoft.com/office/powerpoint/2010/main" xmlns="" val="21216315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DFC36AC8-1D8D-4689-B136-44B6E8BA08C5}" type="datetimeFigureOut">
              <a:rPr lang="en-US" smtClean="0"/>
              <a:pPr/>
              <a:t>10/31/2015</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D3567DA-4074-40C6-BF36-ED25DF553A48}" type="slidenum">
              <a:rPr lang="en-US" smtClean="0"/>
              <a:pPr/>
              <a:t>‹#›</a:t>
            </a:fld>
            <a:endParaRPr lang="en-US"/>
          </a:p>
        </p:txBody>
      </p:sp>
    </p:spTree>
    <p:extLst>
      <p:ext uri="{BB962C8B-B14F-4D97-AF65-F5344CB8AC3E}">
        <p14:creationId xmlns:p14="http://schemas.microsoft.com/office/powerpoint/2010/main" xmlns="" val="1818217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C36AC8-1D8D-4689-B136-44B6E8BA08C5}" type="datetimeFigureOut">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3567DA-4074-40C6-BF36-ED25DF553A48}" type="slidenum">
              <a:rPr lang="en-US" smtClean="0"/>
              <a:pPr/>
              <a:t>‹#›</a:t>
            </a:fld>
            <a:endParaRPr lang="en-US"/>
          </a:p>
        </p:txBody>
      </p:sp>
    </p:spTree>
    <p:extLst>
      <p:ext uri="{BB962C8B-B14F-4D97-AF65-F5344CB8AC3E}">
        <p14:creationId xmlns:p14="http://schemas.microsoft.com/office/powerpoint/2010/main" xmlns="" val="999329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C36AC8-1D8D-4689-B136-44B6E8BA08C5}" type="datetimeFigureOut">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D3567DA-4074-40C6-BF36-ED25DF553A48}" type="slidenum">
              <a:rPr lang="en-US" smtClean="0"/>
              <a:pPr/>
              <a:t>‹#›</a:t>
            </a:fld>
            <a:endParaRPr lang="en-US"/>
          </a:p>
        </p:txBody>
      </p:sp>
    </p:spTree>
    <p:extLst>
      <p:ext uri="{BB962C8B-B14F-4D97-AF65-F5344CB8AC3E}">
        <p14:creationId xmlns:p14="http://schemas.microsoft.com/office/powerpoint/2010/main" xmlns="" val="3287107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36AC8-1D8D-4689-B136-44B6E8BA08C5}" type="datetimeFigureOut">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3567DA-4074-40C6-BF36-ED25DF553A48}" type="slidenum">
              <a:rPr lang="en-US" smtClean="0"/>
              <a:pPr/>
              <a:t>‹#›</a:t>
            </a:fld>
            <a:endParaRPr lang="en-US"/>
          </a:p>
        </p:txBody>
      </p:sp>
    </p:spTree>
    <p:extLst>
      <p:ext uri="{BB962C8B-B14F-4D97-AF65-F5344CB8AC3E}">
        <p14:creationId xmlns:p14="http://schemas.microsoft.com/office/powerpoint/2010/main" xmlns="" val="1111136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C36AC8-1D8D-4689-B136-44B6E8BA08C5}" type="datetimeFigureOut">
              <a:rPr lang="en-US" smtClean="0"/>
              <a:pPr/>
              <a:t>10/31/2015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3567DA-4074-40C6-BF36-ED25DF553A48}" type="slidenum">
              <a:rPr lang="en-US" smtClean="0"/>
              <a:pPr/>
              <a:t>‹#›</a:t>
            </a:fld>
            <a:endParaRPr lang="en-US"/>
          </a:p>
        </p:txBody>
      </p:sp>
    </p:spTree>
    <p:extLst>
      <p:ext uri="{BB962C8B-B14F-4D97-AF65-F5344CB8AC3E}">
        <p14:creationId xmlns:p14="http://schemas.microsoft.com/office/powerpoint/2010/main" xmlns="" val="26213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C36AC8-1D8D-4689-B136-44B6E8BA08C5}" type="datetimeFigureOut">
              <a:rPr lang="en-US" smtClean="0"/>
              <a:pPr/>
              <a:t>10/31/2015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3567DA-4074-40C6-BF36-ED25DF553A48}" type="slidenum">
              <a:rPr lang="en-US" smtClean="0"/>
              <a:pPr/>
              <a:t>‹#›</a:t>
            </a:fld>
            <a:endParaRPr lang="en-US"/>
          </a:p>
        </p:txBody>
      </p:sp>
    </p:spTree>
    <p:extLst>
      <p:ext uri="{BB962C8B-B14F-4D97-AF65-F5344CB8AC3E}">
        <p14:creationId xmlns:p14="http://schemas.microsoft.com/office/powerpoint/2010/main" xmlns="" val="178170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FC36AC8-1D8D-4689-B136-44B6E8BA08C5}" type="datetimeFigureOut">
              <a:rPr lang="en-US" smtClean="0"/>
              <a:pPr/>
              <a:t>10/31/2015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3567DA-4074-40C6-BF36-ED25DF553A48}" type="slidenum">
              <a:rPr lang="en-US" smtClean="0"/>
              <a:pPr/>
              <a:t>‹#›</a:t>
            </a:fld>
            <a:endParaRPr lang="en-US"/>
          </a:p>
        </p:txBody>
      </p:sp>
    </p:spTree>
    <p:extLst>
      <p:ext uri="{BB962C8B-B14F-4D97-AF65-F5344CB8AC3E}">
        <p14:creationId xmlns:p14="http://schemas.microsoft.com/office/powerpoint/2010/main" xmlns="" val="2056390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36AC8-1D8D-4689-B136-44B6E8BA08C5}" type="datetimeFigureOut">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3567DA-4074-40C6-BF36-ED25DF553A48}" type="slidenum">
              <a:rPr lang="en-US" smtClean="0"/>
              <a:pPr/>
              <a:t>‹#›</a:t>
            </a:fld>
            <a:endParaRPr lang="en-US"/>
          </a:p>
        </p:txBody>
      </p:sp>
    </p:spTree>
    <p:extLst>
      <p:ext uri="{BB962C8B-B14F-4D97-AF65-F5344CB8AC3E}">
        <p14:creationId xmlns:p14="http://schemas.microsoft.com/office/powerpoint/2010/main" xmlns="" val="3380775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36AC8-1D8D-4689-B136-44B6E8BA08C5}" type="datetimeFigureOut">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3567DA-4074-40C6-BF36-ED25DF553A48}" type="slidenum">
              <a:rPr lang="en-US" smtClean="0"/>
              <a:pPr/>
              <a:t>‹#›</a:t>
            </a:fld>
            <a:endParaRPr lang="en-US"/>
          </a:p>
        </p:txBody>
      </p:sp>
    </p:spTree>
    <p:extLst>
      <p:ext uri="{BB962C8B-B14F-4D97-AF65-F5344CB8AC3E}">
        <p14:creationId xmlns:p14="http://schemas.microsoft.com/office/powerpoint/2010/main" xmlns="" val="341248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cstate="print">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FC36AC8-1D8D-4689-B136-44B6E8BA08C5}" type="datetimeFigureOut">
              <a:rPr lang="en-US" smtClean="0"/>
              <a:pPr/>
              <a:t>10/31/2015</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D3567DA-4074-40C6-BF36-ED25DF553A48}" type="slidenum">
              <a:rPr lang="en-US" smtClean="0"/>
              <a:pPr/>
              <a:t>‹#›</a:t>
            </a:fld>
            <a:endParaRPr lang="en-US"/>
          </a:p>
        </p:txBody>
      </p:sp>
    </p:spTree>
    <p:extLst>
      <p:ext uri="{BB962C8B-B14F-4D97-AF65-F5344CB8AC3E}">
        <p14:creationId xmlns:p14="http://schemas.microsoft.com/office/powerpoint/2010/main" xmlns="" val="190998753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dirty="0" smtClean="0">
                <a:latin typeface="Edwardian Script ITC" panose="030303020407070D0804" pitchFamily="66" charset="0"/>
              </a:rPr>
              <a:t>Playing it safe</a:t>
            </a:r>
            <a:endParaRPr lang="en-US" sz="9600" b="1" dirty="0">
              <a:latin typeface="Edwardian Script ITC" panose="030303020407070D0804" pitchFamily="66" charset="0"/>
            </a:endParaRPr>
          </a:p>
        </p:txBody>
      </p:sp>
      <p:sp>
        <p:nvSpPr>
          <p:cNvPr id="3" name="Content Placeholder 2"/>
          <p:cNvSpPr>
            <a:spLocks noGrp="1"/>
          </p:cNvSpPr>
          <p:nvPr>
            <p:ph idx="1"/>
          </p:nvPr>
        </p:nvSpPr>
        <p:spPr>
          <a:xfrm>
            <a:off x="680321" y="2336873"/>
            <a:ext cx="10929788" cy="4354872"/>
          </a:xfrm>
        </p:spPr>
        <p:txBody>
          <a:bodyPr>
            <a:normAutofit lnSpcReduction="10000"/>
          </a:bodyPr>
          <a:lstStyle/>
          <a:p>
            <a:r>
              <a:rPr lang="en-US" sz="3600" dirty="0" smtClean="0"/>
              <a:t>Acts 9:15</a:t>
            </a:r>
          </a:p>
          <a:p>
            <a:r>
              <a:rPr lang="en-US" sz="3600" dirty="0" smtClean="0"/>
              <a:t>A current boast of big companies is the </a:t>
            </a:r>
            <a:r>
              <a:rPr lang="en-US" sz="3600" dirty="0" smtClean="0"/>
              <a:t>number of accident/incident free days.</a:t>
            </a:r>
          </a:p>
          <a:p>
            <a:r>
              <a:rPr lang="en-US" sz="3600" dirty="0" smtClean="0"/>
              <a:t>It is not uncommon to see a sign at the entrance of a plant announcing this information.</a:t>
            </a:r>
          </a:p>
          <a:p>
            <a:r>
              <a:rPr lang="en-US" sz="3600" dirty="0" smtClean="0"/>
              <a:t>As good as this is for businesses, this should not be the goal of the Lord’s church.  </a:t>
            </a:r>
          </a:p>
          <a:p>
            <a:pPr>
              <a:buNone/>
            </a:pPr>
            <a:r>
              <a:rPr lang="en-US" sz="3600" dirty="0" smtClean="0"/>
              <a:t> </a:t>
            </a:r>
            <a:endParaRPr lang="en-US" sz="3600" dirty="0"/>
          </a:p>
        </p:txBody>
      </p:sp>
    </p:spTree>
    <p:extLst>
      <p:ext uri="{BB962C8B-B14F-4D97-AF65-F5344CB8AC3E}">
        <p14:creationId xmlns:p14="http://schemas.microsoft.com/office/powerpoint/2010/main" xmlns="" val="4278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dirty="0">
                <a:latin typeface="Edwardian Script ITC" panose="030303020407070D0804" pitchFamily="66" charset="0"/>
              </a:rPr>
              <a:t>Playing it safe</a:t>
            </a:r>
            <a:endParaRPr lang="en-US" sz="9600" dirty="0"/>
          </a:p>
        </p:txBody>
      </p:sp>
      <p:sp>
        <p:nvSpPr>
          <p:cNvPr id="3" name="Content Placeholder 2"/>
          <p:cNvSpPr>
            <a:spLocks noGrp="1"/>
          </p:cNvSpPr>
          <p:nvPr>
            <p:ph idx="1"/>
          </p:nvPr>
        </p:nvSpPr>
        <p:spPr/>
        <p:txBody>
          <a:bodyPr>
            <a:normAutofit/>
          </a:bodyPr>
          <a:lstStyle/>
          <a:p>
            <a:r>
              <a:rPr lang="en-US" sz="3600" dirty="0" smtClean="0"/>
              <a:t>I’m afraid as Christians we have focused too much on our safety.</a:t>
            </a:r>
          </a:p>
          <a:p>
            <a:pPr lvl="1"/>
            <a:r>
              <a:rPr lang="en-US" sz="3200" dirty="0" smtClean="0"/>
              <a:t>Safety in our auditoriums</a:t>
            </a:r>
          </a:p>
          <a:p>
            <a:pPr lvl="1"/>
            <a:r>
              <a:rPr lang="en-US" sz="3200" dirty="0" smtClean="0"/>
              <a:t>Safety in our homes</a:t>
            </a:r>
          </a:p>
          <a:p>
            <a:pPr lvl="1"/>
            <a:r>
              <a:rPr lang="en-US" sz="3200" dirty="0" smtClean="0"/>
              <a:t>Safety in our silence</a:t>
            </a:r>
          </a:p>
          <a:p>
            <a:pPr lvl="1"/>
            <a:r>
              <a:rPr lang="en-US" sz="3200" dirty="0" smtClean="0"/>
              <a:t>Safety in our camouflage</a:t>
            </a:r>
          </a:p>
          <a:p>
            <a:pPr lvl="1"/>
            <a:r>
              <a:rPr lang="en-US" sz="3200" dirty="0" smtClean="0"/>
              <a:t>Safety in our riches</a:t>
            </a:r>
            <a:endParaRPr lang="en-US" sz="3200" dirty="0"/>
          </a:p>
        </p:txBody>
      </p:sp>
    </p:spTree>
    <p:extLst>
      <p:ext uri="{BB962C8B-B14F-4D97-AF65-F5344CB8AC3E}">
        <p14:creationId xmlns:p14="http://schemas.microsoft.com/office/powerpoint/2010/main" xmlns="" val="26608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dirty="0">
                <a:latin typeface="Edwardian Script ITC" panose="030303020407070D0804" pitchFamily="66" charset="0"/>
              </a:rPr>
              <a:t>Playing it safe</a:t>
            </a:r>
            <a:endParaRPr lang="en-US" sz="9600" dirty="0"/>
          </a:p>
        </p:txBody>
      </p:sp>
      <p:sp>
        <p:nvSpPr>
          <p:cNvPr id="3" name="Content Placeholder 2"/>
          <p:cNvSpPr>
            <a:spLocks noGrp="1"/>
          </p:cNvSpPr>
          <p:nvPr>
            <p:ph idx="1"/>
          </p:nvPr>
        </p:nvSpPr>
        <p:spPr>
          <a:xfrm>
            <a:off x="680321" y="2336873"/>
            <a:ext cx="11012915" cy="4299454"/>
          </a:xfrm>
        </p:spPr>
        <p:txBody>
          <a:bodyPr>
            <a:normAutofit/>
          </a:bodyPr>
          <a:lstStyle/>
          <a:p>
            <a:r>
              <a:rPr lang="en-US" sz="3600" dirty="0" smtClean="0"/>
              <a:t>It’s time for us to stop playing it safe and </a:t>
            </a:r>
          </a:p>
          <a:p>
            <a:pPr algn="ctr">
              <a:buNone/>
            </a:pPr>
            <a:r>
              <a:rPr lang="en-US" sz="4000" dirty="0" smtClean="0"/>
              <a:t>START PLAYING IT </a:t>
            </a:r>
            <a:r>
              <a:rPr lang="en-US" sz="4000" b="1" u="sng" dirty="0" smtClean="0"/>
              <a:t>SAVED!!!</a:t>
            </a:r>
          </a:p>
          <a:p>
            <a:r>
              <a:rPr lang="en-US" sz="3600" dirty="0" smtClean="0"/>
              <a:t>Are we more concerned about doing right and pleasing God than avoiding controversy or difficulties?</a:t>
            </a:r>
          </a:p>
          <a:p>
            <a:r>
              <a:rPr lang="en-US" sz="3600" dirty="0" smtClean="0"/>
              <a:t>Joseph of </a:t>
            </a:r>
            <a:r>
              <a:rPr lang="en-US" sz="3600" dirty="0" err="1" smtClean="0"/>
              <a:t>Arimathea</a:t>
            </a:r>
            <a:r>
              <a:rPr lang="en-US" sz="3600" dirty="0" smtClean="0"/>
              <a:t> was a man who played it safe!- John 19:38</a:t>
            </a:r>
            <a:r>
              <a:rPr lang="en-US" sz="3600" dirty="0" smtClean="0"/>
              <a:t>  </a:t>
            </a:r>
            <a:endParaRPr lang="en-US" sz="3600" dirty="0"/>
          </a:p>
        </p:txBody>
      </p:sp>
    </p:spTree>
    <p:extLst>
      <p:ext uri="{BB962C8B-B14F-4D97-AF65-F5344CB8AC3E}">
        <p14:creationId xmlns:p14="http://schemas.microsoft.com/office/powerpoint/2010/main" xmlns="" val="2988146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dissolve">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dirty="0">
                <a:latin typeface="Edwardian Script ITC" panose="030303020407070D0804" pitchFamily="66" charset="0"/>
              </a:rPr>
              <a:t>Playing it safe</a:t>
            </a:r>
            <a:endParaRPr lang="en-US" sz="9600" dirty="0"/>
          </a:p>
        </p:txBody>
      </p:sp>
      <p:sp>
        <p:nvSpPr>
          <p:cNvPr id="3" name="Content Placeholder 2"/>
          <p:cNvSpPr>
            <a:spLocks noGrp="1"/>
          </p:cNvSpPr>
          <p:nvPr>
            <p:ph idx="1"/>
          </p:nvPr>
        </p:nvSpPr>
        <p:spPr>
          <a:xfrm>
            <a:off x="680321" y="2336873"/>
            <a:ext cx="11262297" cy="4341018"/>
          </a:xfrm>
        </p:spPr>
        <p:txBody>
          <a:bodyPr>
            <a:normAutofit lnSpcReduction="10000"/>
          </a:bodyPr>
          <a:lstStyle/>
          <a:p>
            <a:r>
              <a:rPr lang="en-US" sz="3600" dirty="0" smtClean="0"/>
              <a:t>What do the following passages of Scripture have in common?</a:t>
            </a:r>
          </a:p>
          <a:p>
            <a:pPr lvl="1"/>
            <a:r>
              <a:rPr lang="en-US" sz="3200" dirty="0" smtClean="0"/>
              <a:t>Jeremiah 1:17-19</a:t>
            </a:r>
          </a:p>
          <a:p>
            <a:pPr lvl="1"/>
            <a:r>
              <a:rPr lang="en-US" sz="3200" dirty="0" smtClean="0"/>
              <a:t>Matt. 10:26-31</a:t>
            </a:r>
          </a:p>
          <a:p>
            <a:pPr lvl="1"/>
            <a:r>
              <a:rPr lang="en-US" sz="3200" dirty="0" smtClean="0"/>
              <a:t>Acts 9:15</a:t>
            </a:r>
          </a:p>
          <a:p>
            <a:pPr lvl="1"/>
            <a:r>
              <a:rPr lang="en-US" sz="3200" dirty="0" smtClean="0"/>
              <a:t>II Tim. 2:3</a:t>
            </a:r>
          </a:p>
          <a:p>
            <a:pPr lvl="1"/>
            <a:r>
              <a:rPr lang="en-US" sz="3200" dirty="0" smtClean="0"/>
              <a:t>I Peter 3:13-17; 4:12-16 </a:t>
            </a:r>
          </a:p>
          <a:p>
            <a:r>
              <a:rPr lang="en-US" sz="3600" dirty="0" smtClean="0"/>
              <a:t>Servants of God are asked to put themselves to the hazard!!!!</a:t>
            </a:r>
          </a:p>
        </p:txBody>
      </p:sp>
    </p:spTree>
    <p:extLst>
      <p:ext uri="{BB962C8B-B14F-4D97-AF65-F5344CB8AC3E}">
        <p14:creationId xmlns:p14="http://schemas.microsoft.com/office/powerpoint/2010/main" xmlns="" val="222474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dirty="0">
                <a:latin typeface="Edwardian Script ITC" panose="030303020407070D0804" pitchFamily="66" charset="0"/>
              </a:rPr>
              <a:t>Playing it safe</a:t>
            </a:r>
            <a:endParaRPr lang="en-US" sz="9600" dirty="0"/>
          </a:p>
        </p:txBody>
      </p:sp>
      <p:sp>
        <p:nvSpPr>
          <p:cNvPr id="3" name="Content Placeholder 2"/>
          <p:cNvSpPr>
            <a:spLocks noGrp="1"/>
          </p:cNvSpPr>
          <p:nvPr>
            <p:ph idx="1"/>
          </p:nvPr>
        </p:nvSpPr>
        <p:spPr>
          <a:xfrm>
            <a:off x="680321" y="2336872"/>
            <a:ext cx="11248443" cy="4313309"/>
          </a:xfrm>
        </p:spPr>
        <p:txBody>
          <a:bodyPr>
            <a:normAutofit lnSpcReduction="10000"/>
          </a:bodyPr>
          <a:lstStyle/>
          <a:p>
            <a:r>
              <a:rPr lang="en-US" sz="3600" dirty="0" smtClean="0"/>
              <a:t>As Christians we are sometimes asked to spend the night in the lion’s den or walk in the fiery furnace.</a:t>
            </a:r>
          </a:p>
          <a:p>
            <a:r>
              <a:rPr lang="en-US" sz="3600" dirty="0" smtClean="0"/>
              <a:t>But we want to play it safe.  </a:t>
            </a:r>
          </a:p>
          <a:p>
            <a:r>
              <a:rPr lang="en-US" sz="3600" dirty="0" smtClean="0"/>
              <a:t>We subscribe to the notion that “it is better to be safe than sorry” but when we apply this to serving God I’m afraid we are going to both safe and sorry.</a:t>
            </a:r>
          </a:p>
          <a:p>
            <a:r>
              <a:rPr lang="en-US" sz="3600" dirty="0" smtClean="0"/>
              <a:t>Sometimes even our brethren encourage this approach- Acts 21:10-13 </a:t>
            </a:r>
            <a:endParaRPr lang="en-US" sz="3600" dirty="0"/>
          </a:p>
        </p:txBody>
      </p:sp>
    </p:spTree>
    <p:extLst>
      <p:ext uri="{BB962C8B-B14F-4D97-AF65-F5344CB8AC3E}">
        <p14:creationId xmlns:p14="http://schemas.microsoft.com/office/powerpoint/2010/main" xmlns="" val="2659109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dirty="0" smtClean="0">
                <a:latin typeface="Edwardian Script ITC" panose="030303020407070D0804" pitchFamily="66" charset="0"/>
              </a:rPr>
              <a:t>Playing it safe</a:t>
            </a:r>
            <a:endParaRPr lang="en-US" sz="9600" dirty="0"/>
          </a:p>
        </p:txBody>
      </p:sp>
      <p:sp>
        <p:nvSpPr>
          <p:cNvPr id="3" name="Content Placeholder 2"/>
          <p:cNvSpPr>
            <a:spLocks noGrp="1"/>
          </p:cNvSpPr>
          <p:nvPr>
            <p:ph idx="1"/>
          </p:nvPr>
        </p:nvSpPr>
        <p:spPr>
          <a:xfrm>
            <a:off x="680321" y="2336873"/>
            <a:ext cx="11234588" cy="4244036"/>
          </a:xfrm>
        </p:spPr>
        <p:txBody>
          <a:bodyPr>
            <a:normAutofit lnSpcReduction="10000"/>
          </a:bodyPr>
          <a:lstStyle/>
          <a:p>
            <a:r>
              <a:rPr lang="en-US" sz="3600" dirty="0" smtClean="0"/>
              <a:t>What does it mean to “play it saved?”</a:t>
            </a:r>
          </a:p>
          <a:p>
            <a:pPr lvl="1"/>
            <a:r>
              <a:rPr lang="en-US" sz="3200" dirty="0" smtClean="0"/>
              <a:t>We will not be afraid of the earthly consequences of living righteously.</a:t>
            </a:r>
          </a:p>
          <a:p>
            <a:pPr lvl="1"/>
            <a:r>
              <a:rPr lang="en-US" sz="3200" dirty="0" smtClean="0"/>
              <a:t>Ministers will not be afraid of getting fired for preaching truths that sting the ear.</a:t>
            </a:r>
          </a:p>
          <a:p>
            <a:pPr lvl="1"/>
            <a:r>
              <a:rPr lang="en-US" sz="3200" dirty="0" smtClean="0"/>
              <a:t>We will not be swayed  to ignore sin and opportunities for fear of rejection.</a:t>
            </a:r>
          </a:p>
          <a:p>
            <a:pPr lvl="1"/>
            <a:r>
              <a:rPr lang="en-US" sz="3200" dirty="0" smtClean="0"/>
              <a:t>We will not be afraid of losing members because we point out their obvious disregard for God’s Word.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dirty="0" smtClean="0">
                <a:latin typeface="Edwardian Script ITC" panose="030303020407070D0804" pitchFamily="66" charset="0"/>
              </a:rPr>
              <a:t>Playing it safe</a:t>
            </a:r>
            <a:endParaRPr lang="en-US" sz="9600" dirty="0"/>
          </a:p>
        </p:txBody>
      </p:sp>
      <p:sp>
        <p:nvSpPr>
          <p:cNvPr id="3" name="Content Placeholder 2"/>
          <p:cNvSpPr>
            <a:spLocks noGrp="1"/>
          </p:cNvSpPr>
          <p:nvPr>
            <p:ph idx="1"/>
          </p:nvPr>
        </p:nvSpPr>
        <p:spPr>
          <a:xfrm>
            <a:off x="680321" y="2336872"/>
            <a:ext cx="11317715" cy="4271745"/>
          </a:xfrm>
        </p:spPr>
        <p:txBody>
          <a:bodyPr>
            <a:normAutofit/>
          </a:bodyPr>
          <a:lstStyle/>
          <a:p>
            <a:r>
              <a:rPr lang="en-US" sz="3600" dirty="0" smtClean="0"/>
              <a:t>What does it mean to “play it saved</a:t>
            </a:r>
            <a:r>
              <a:rPr lang="en-US" sz="3600" dirty="0" smtClean="0"/>
              <a:t>?” (continued)</a:t>
            </a:r>
          </a:p>
          <a:p>
            <a:pPr lvl="1"/>
            <a:r>
              <a:rPr lang="en-US" sz="3200" dirty="0" smtClean="0"/>
              <a:t>Phil. 1:21- </a:t>
            </a:r>
            <a:r>
              <a:rPr lang="en-US" sz="3200" i="1" dirty="0" smtClean="0"/>
              <a:t>“For me to live is Christ and to die is gain.”</a:t>
            </a:r>
          </a:p>
          <a:p>
            <a:pPr lvl="1"/>
            <a:r>
              <a:rPr lang="en-US" sz="3200" dirty="0" smtClean="0"/>
              <a:t>Heb. 13:6- </a:t>
            </a:r>
            <a:r>
              <a:rPr lang="en-US" sz="3200" i="1" dirty="0" smtClean="0"/>
              <a:t>“I will not fear what man can do to me.”</a:t>
            </a:r>
          </a:p>
          <a:p>
            <a:pPr lvl="1"/>
            <a:r>
              <a:rPr lang="en-US" sz="3200" dirty="0" smtClean="0"/>
              <a:t>We will not be as concerned about the church’s bottom line but how the church is presented at the end of time.</a:t>
            </a:r>
          </a:p>
          <a:p>
            <a:r>
              <a:rPr lang="en-US" sz="3600" dirty="0" smtClean="0"/>
              <a:t>Church it is time for us to stop playing it safe and start playing it </a:t>
            </a:r>
            <a:r>
              <a:rPr lang="en-US" sz="3600" b="1" dirty="0" smtClean="0"/>
              <a:t>SAVED!</a:t>
            </a:r>
            <a:endParaRPr lang="en-US" sz="3600" dirty="0" smtClean="0"/>
          </a:p>
          <a:p>
            <a:pPr lvl="1"/>
            <a:endParaRPr lang="en-US" sz="3200" dirty="0" smtClean="0"/>
          </a:p>
          <a:p>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TM04033917[[fn=Berlin]]</Template>
  <TotalTime>219</TotalTime>
  <Words>421</Words>
  <Application>Microsoft Office PowerPoint</Application>
  <PresentationFormat>Custom</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Berlin</vt:lpstr>
      <vt:lpstr>Playing it safe</vt:lpstr>
      <vt:lpstr>Playing it safe</vt:lpstr>
      <vt:lpstr>Playing it safe</vt:lpstr>
      <vt:lpstr>Playing it safe</vt:lpstr>
      <vt:lpstr>Playing it safe</vt:lpstr>
      <vt:lpstr>Playing it safe</vt:lpstr>
      <vt:lpstr>Playing it safe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Pressnell</dc:creator>
  <cp:lastModifiedBy>CPressnell</cp:lastModifiedBy>
  <cp:revision>17</cp:revision>
  <dcterms:created xsi:type="dcterms:W3CDTF">2015-10-30T19:33:02Z</dcterms:created>
  <dcterms:modified xsi:type="dcterms:W3CDTF">2015-11-01T04:59:07Z</dcterms:modified>
</cp:coreProperties>
</file>