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229E2-7C8B-4927-861A-F4DC12CA1954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D071-3AD9-4B6E-84FA-5E357851B0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everandandys.files.wordpress.com/2015/08/3632426859_70b61ae665_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304801"/>
            <a:ext cx="65532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Why people lose their faith when they suffer?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11734800" cy="3581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We will explore three reasons to this question today.</a:t>
            </a:r>
          </a:p>
          <a:p>
            <a:r>
              <a:rPr lang="en-US" sz="4000" b="1" dirty="0" smtClean="0"/>
              <a:t>These thoughts are not intended to be an exhaustive list of reasons to our question.</a:t>
            </a:r>
          </a:p>
          <a:p>
            <a:r>
              <a:rPr lang="en-US" sz="4000" b="1" dirty="0" smtClean="0"/>
              <a:t>But, hopefully, these thoughts will help us in remain faithful during unfortunate times.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75260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Text: Judges 6:13</a:t>
            </a: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verandandys.files.wordpress.com/2015/08/3632426859_70b61ae665_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705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Why people lose their faith when they suffer?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11734800" cy="3505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OUR UNDERSTANDING OF GOD’S BLESSINGS ARE MISUNDERSTOOD</a:t>
            </a:r>
          </a:p>
          <a:p>
            <a:r>
              <a:rPr lang="en-US" b="1" dirty="0" smtClean="0"/>
              <a:t>First, God’s blessings are attributed to our </a:t>
            </a:r>
            <a:r>
              <a:rPr lang="en-US" b="1" u="sng" dirty="0" smtClean="0"/>
              <a:t>goodness.</a:t>
            </a:r>
          </a:p>
          <a:p>
            <a:pPr lvl="1"/>
            <a:r>
              <a:rPr lang="en-US" sz="3000" b="1" dirty="0" smtClean="0"/>
              <a:t>If I will be </a:t>
            </a:r>
            <a:r>
              <a:rPr lang="en-US" sz="3000" b="1" u="sng" dirty="0" smtClean="0"/>
              <a:t>good</a:t>
            </a:r>
            <a:r>
              <a:rPr lang="en-US" sz="3000" b="1" dirty="0" smtClean="0"/>
              <a:t> then I will get blessings.</a:t>
            </a:r>
          </a:p>
          <a:p>
            <a:pPr lvl="1"/>
            <a:r>
              <a:rPr lang="en-US" sz="3000" b="1" dirty="0" smtClean="0"/>
              <a:t>The gospel of </a:t>
            </a:r>
            <a:r>
              <a:rPr lang="en-US" sz="3000" b="1" u="sng" dirty="0" smtClean="0"/>
              <a:t>prosperity</a:t>
            </a:r>
            <a:r>
              <a:rPr lang="en-US" sz="3000" b="1" dirty="0" smtClean="0"/>
              <a:t> mentality.</a:t>
            </a:r>
          </a:p>
          <a:p>
            <a:pPr lvl="1"/>
            <a:r>
              <a:rPr lang="en-US" sz="3000" b="1" dirty="0" smtClean="0"/>
              <a:t>Job 21:7-16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98120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We lose our faith because…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verandandys.files.wordpress.com/2015/08/3632426859_70b61ae665_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65532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Why people lose their faith when they suffer?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11734800" cy="36576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4000" b="1" dirty="0">
                <a:solidFill>
                  <a:prstClr val="black"/>
                </a:solidFill>
              </a:rPr>
              <a:t>OUR UNDERSTANDING OF GOD’S BLESSINGS ARE </a:t>
            </a:r>
            <a:r>
              <a:rPr lang="en-US" sz="4000" b="1" dirty="0" smtClean="0">
                <a:solidFill>
                  <a:prstClr val="black"/>
                </a:solidFill>
              </a:rPr>
              <a:t>MISUNDERSTOOD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Second, we associate God’s blessings with </a:t>
            </a:r>
            <a:r>
              <a:rPr lang="en-US" b="1" u="sng" dirty="0">
                <a:solidFill>
                  <a:prstClr val="black"/>
                </a:solidFill>
              </a:rPr>
              <a:t>material things</a:t>
            </a:r>
            <a:r>
              <a:rPr lang="en-US" b="1" u="sng" dirty="0" smtClean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n-US" sz="3000" b="1" dirty="0" smtClean="0">
                <a:solidFill>
                  <a:prstClr val="black"/>
                </a:solidFill>
              </a:rPr>
              <a:t>The “</a:t>
            </a:r>
            <a:r>
              <a:rPr lang="en-US" sz="3000" b="1" u="sng" dirty="0" smtClean="0">
                <a:solidFill>
                  <a:prstClr val="black"/>
                </a:solidFill>
              </a:rPr>
              <a:t>material</a:t>
            </a:r>
            <a:r>
              <a:rPr lang="en-US" sz="3000" b="1" dirty="0" smtClean="0">
                <a:solidFill>
                  <a:prstClr val="black"/>
                </a:solidFill>
              </a:rPr>
              <a:t> success” for “spiritual </a:t>
            </a:r>
            <a:r>
              <a:rPr lang="en-US" sz="3000" b="1" u="sng" dirty="0" smtClean="0">
                <a:solidFill>
                  <a:prstClr val="black"/>
                </a:solidFill>
              </a:rPr>
              <a:t>service</a:t>
            </a:r>
            <a:r>
              <a:rPr lang="en-US" sz="3000" b="1" dirty="0" smtClean="0">
                <a:solidFill>
                  <a:prstClr val="black"/>
                </a:solidFill>
              </a:rPr>
              <a:t>” theory.</a:t>
            </a:r>
          </a:p>
          <a:p>
            <a:pPr lvl="1"/>
            <a:r>
              <a:rPr lang="en-US" sz="3000" b="1" dirty="0" smtClean="0">
                <a:solidFill>
                  <a:prstClr val="black"/>
                </a:solidFill>
              </a:rPr>
              <a:t>Have you ever considered the possibility that all our material advantages may not be blessings!</a:t>
            </a:r>
          </a:p>
          <a:p>
            <a:pPr marL="0" lvl="0" indent="0"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981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We lose our faith because…</a:t>
            </a:r>
            <a:endParaRPr lang="en-US" sz="32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verandandys.files.wordpress.com/2015/08/3632426859_70b61ae665_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792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65532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Why people lose their faith when they suffer?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11811000" cy="3429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OUR UNDERSTANDING OF SUFFERING IS SKEWED</a:t>
            </a:r>
          </a:p>
          <a:p>
            <a:r>
              <a:rPr lang="en-US" b="1" dirty="0" smtClean="0"/>
              <a:t>First, we think that we should be </a:t>
            </a:r>
            <a:r>
              <a:rPr lang="en-US" b="1" u="sng" dirty="0" smtClean="0"/>
              <a:t>excused</a:t>
            </a:r>
            <a:r>
              <a:rPr lang="en-US" b="1" dirty="0" smtClean="0"/>
              <a:t> from it.</a:t>
            </a:r>
          </a:p>
          <a:p>
            <a:pPr lvl="1"/>
            <a:r>
              <a:rPr lang="en-US" sz="3000" b="1" dirty="0" smtClean="0"/>
              <a:t>As sinners we </a:t>
            </a:r>
            <a:r>
              <a:rPr lang="en-US" sz="3000" b="1" u="sng" dirty="0" smtClean="0"/>
              <a:t>deserve</a:t>
            </a:r>
            <a:r>
              <a:rPr lang="en-US" sz="3000" b="1" dirty="0" smtClean="0"/>
              <a:t> to suffer.</a:t>
            </a:r>
          </a:p>
          <a:p>
            <a:pPr lvl="1"/>
            <a:r>
              <a:rPr lang="en-US" sz="3000" b="1" dirty="0" smtClean="0"/>
              <a:t>Genesis 3-4</a:t>
            </a:r>
          </a:p>
          <a:p>
            <a:r>
              <a:rPr lang="en-US" b="1" dirty="0" smtClean="0"/>
              <a:t>Second, we forget that it could be to our </a:t>
            </a:r>
            <a:r>
              <a:rPr lang="en-US" b="1" u="sng" dirty="0" smtClean="0"/>
              <a:t>benefit</a:t>
            </a:r>
            <a:r>
              <a:rPr lang="en-US" b="1" dirty="0" smtClean="0"/>
              <a:t>.</a:t>
            </a:r>
          </a:p>
          <a:p>
            <a:pPr lvl="1"/>
            <a:r>
              <a:rPr lang="en-US" sz="3000" b="1" dirty="0" smtClean="0"/>
              <a:t>James 1:3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01663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We lose our faith because…</a:t>
            </a:r>
            <a:endParaRPr lang="en-US" sz="32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6781800" cy="1295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Why people lose their faith when they suffer?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11734800" cy="3352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OUR UNDERSTANDING OF SIN’S EFFECT IS LACKING</a:t>
            </a:r>
          </a:p>
          <a:p>
            <a:r>
              <a:rPr lang="en-US" b="1" dirty="0" smtClean="0"/>
              <a:t>First, we don’t </a:t>
            </a:r>
            <a:r>
              <a:rPr lang="en-US" b="1" u="sng" dirty="0" smtClean="0"/>
              <a:t>appreciate</a:t>
            </a:r>
            <a:r>
              <a:rPr lang="en-US" b="1" dirty="0" smtClean="0"/>
              <a:t> how terrible it is. </a:t>
            </a:r>
          </a:p>
          <a:p>
            <a:r>
              <a:rPr lang="en-US" b="1" dirty="0" smtClean="0"/>
              <a:t>Second, sometimes the </a:t>
            </a:r>
            <a:r>
              <a:rPr lang="en-US" b="1" u="sng" dirty="0" smtClean="0"/>
              <a:t>consequences</a:t>
            </a:r>
            <a:r>
              <a:rPr lang="en-US" b="1" dirty="0" smtClean="0"/>
              <a:t> are delayed.</a:t>
            </a:r>
          </a:p>
          <a:p>
            <a:pPr lvl="1"/>
            <a:r>
              <a:rPr lang="en-US" sz="3000" b="1" dirty="0" smtClean="0"/>
              <a:t>Eccl. 8:11</a:t>
            </a:r>
          </a:p>
          <a:p>
            <a:pPr lvl="1"/>
            <a:r>
              <a:rPr lang="en-US" sz="3000" b="1" dirty="0" smtClean="0"/>
              <a:t>We have adopted a “</a:t>
            </a:r>
            <a:r>
              <a:rPr lang="en-US" sz="3000" b="1" u="sng" dirty="0" smtClean="0"/>
              <a:t>statute of limitations</a:t>
            </a:r>
            <a:r>
              <a:rPr lang="en-US" sz="3000" b="1" dirty="0" smtClean="0"/>
              <a:t>” mentality to our sinful actions. 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274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Why people lose their faith when they suffer?</vt:lpstr>
      <vt:lpstr>Why people lose their faith when they suffer?</vt:lpstr>
      <vt:lpstr>Why people lose their faith when they suffer?</vt:lpstr>
      <vt:lpstr>Why people lose their faith when they suffer?</vt:lpstr>
      <vt:lpstr>Why people lose their faith when they suffer?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reasons people lose their faith when they suffer</dc:title>
  <dc:creator>CPressnell</dc:creator>
  <cp:lastModifiedBy>Chris Pressnell</cp:lastModifiedBy>
  <cp:revision>7</cp:revision>
  <dcterms:created xsi:type="dcterms:W3CDTF">2015-10-25T02:46:50Z</dcterms:created>
  <dcterms:modified xsi:type="dcterms:W3CDTF">2015-10-25T13:26:36Z</dcterms:modified>
</cp:coreProperties>
</file>