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19731B-FC6C-42A0-9DDB-0B7F89ACDC6E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18B77B-B859-45DC-B70F-782778CC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1090"/>
            <a:ext cx="2327564" cy="1620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Starry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24948"/>
            <a:ext cx="2355273" cy="34644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1889</a:t>
            </a:r>
          </a:p>
          <a:p>
            <a:r>
              <a:rPr lang="en-US" sz="3600" dirty="0" smtClean="0"/>
              <a:t>Most famous painting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420" y="-20606"/>
            <a:ext cx="9826580" cy="6878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71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What more could have been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Corinthians 3:9- Paul makes reference to the church being a vineyard.</a:t>
            </a:r>
          </a:p>
          <a:p>
            <a:r>
              <a:rPr lang="en-US" sz="3200" dirty="0" smtClean="0"/>
              <a:t>What has God done for his vineyard (Church)?</a:t>
            </a:r>
          </a:p>
          <a:p>
            <a:pPr lvl="1"/>
            <a:r>
              <a:rPr lang="en-US" sz="3000" b="1" dirty="0" smtClean="0"/>
              <a:t>GIVEN HIS SON TO SANCTIFY HER- Eph. 5:25</a:t>
            </a:r>
          </a:p>
          <a:p>
            <a:pPr lvl="1"/>
            <a:r>
              <a:rPr lang="en-US" sz="3000" b="1" dirty="0" smtClean="0"/>
              <a:t>GIVEN HIS WORD TO CLEANSE HER- Eph. 5:26</a:t>
            </a:r>
          </a:p>
          <a:p>
            <a:pPr lvl="1"/>
            <a:r>
              <a:rPr lang="en-US" sz="3000" b="1" dirty="0" smtClean="0"/>
              <a:t>GIVEN ALL SPIRITUAL BLESSINGS THROUGH HER- Eph. 1:3, 22-23. </a:t>
            </a:r>
          </a:p>
          <a:p>
            <a:r>
              <a:rPr lang="en-US" sz="3200" dirty="0" smtClean="0"/>
              <a:t>What more could have been done for his vineyard?</a:t>
            </a:r>
          </a:p>
          <a:p>
            <a:endParaRPr lang="en-US" sz="3200" dirty="0" smtClean="0"/>
          </a:p>
          <a:p>
            <a:pPr lvl="1">
              <a:buNone/>
            </a:pPr>
            <a:endParaRPr lang="en-US" sz="3000" b="1" dirty="0" smtClean="0"/>
          </a:p>
          <a:p>
            <a:pPr lvl="1"/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91" y="766906"/>
            <a:ext cx="246610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Branches with almond buds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291" y="3158836"/>
            <a:ext cx="2206384" cy="3494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1890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800823" cy="686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376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822" y="365125"/>
            <a:ext cx="2202288" cy="3279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Potato Eaters </a:t>
            </a:r>
            <a:br>
              <a:rPr lang="en-US" dirty="0" smtClean="0"/>
            </a:br>
            <a:r>
              <a:rPr lang="en-US" dirty="0" smtClean="0"/>
              <a:t>1885- </a:t>
            </a:r>
            <a:br>
              <a:rPr lang="en-US" dirty="0" smtClean="0"/>
            </a:br>
            <a:r>
              <a:rPr lang="en-US" dirty="0" smtClean="0"/>
              <a:t>First major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9556124" cy="6893152"/>
          </a:xfrm>
        </p:spPr>
      </p:pic>
    </p:spTree>
    <p:extLst>
      <p:ext uri="{BB962C8B-B14F-4D97-AF65-F5344CB8AC3E}">
        <p14:creationId xmlns="" xmlns:p14="http://schemas.microsoft.com/office/powerpoint/2010/main" val="158779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5" y="5859887"/>
            <a:ext cx="10515600" cy="866440"/>
          </a:xfrm>
        </p:spPr>
        <p:txBody>
          <a:bodyPr/>
          <a:lstStyle/>
          <a:p>
            <a:r>
              <a:rPr lang="en-US" dirty="0" smtClean="0"/>
              <a:t>Wheatfield with Crows- 1890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" y="195488"/>
            <a:ext cx="10936142" cy="5249348"/>
          </a:xfrm>
        </p:spPr>
      </p:pic>
    </p:spTree>
    <p:extLst>
      <p:ext uri="{BB962C8B-B14F-4D97-AF65-F5344CB8AC3E}">
        <p14:creationId xmlns="" xmlns:p14="http://schemas.microsoft.com/office/powerpoint/2010/main" val="247901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098" y="339368"/>
            <a:ext cx="634928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Café Terrace on the Place du Forum- 1888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2310" cy="6894578"/>
          </a:xfrm>
        </p:spPr>
      </p:pic>
    </p:spTree>
    <p:extLst>
      <p:ext uri="{BB962C8B-B14F-4D97-AF65-F5344CB8AC3E}">
        <p14:creationId xmlns="" xmlns:p14="http://schemas.microsoft.com/office/powerpoint/2010/main" val="27902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175" y="365125"/>
            <a:ext cx="279082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Bulb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2490" y="1786988"/>
            <a:ext cx="16044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1883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317"/>
            <a:ext cx="9401175" cy="6877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66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572" y="559089"/>
            <a:ext cx="364042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Red Vineyard at Arles</a:t>
            </a:r>
            <a:br>
              <a:rPr lang="en-US" dirty="0" smtClean="0"/>
            </a:br>
            <a:r>
              <a:rPr lang="en-US" dirty="0" smtClean="0"/>
              <a:t>1888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551572" cy="6898269"/>
          </a:xfrm>
        </p:spPr>
      </p:pic>
      <p:sp>
        <p:nvSpPr>
          <p:cNvPr id="5" name="TextBox 4"/>
          <p:cNvSpPr txBox="1"/>
          <p:nvPr/>
        </p:nvSpPr>
        <p:spPr>
          <a:xfrm>
            <a:off x="8804856" y="2765250"/>
            <a:ext cx="3387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only portrait that he sold during his lifetime.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04378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What more could have been done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Vincent Van Gogh.</a:t>
            </a:r>
          </a:p>
          <a:p>
            <a:r>
              <a:rPr lang="en-US" sz="3200" dirty="0" smtClean="0"/>
              <a:t>Considered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greatest Dutch painter after Rembrandt.</a:t>
            </a:r>
          </a:p>
          <a:p>
            <a:r>
              <a:rPr lang="en-US" sz="3200" dirty="0" smtClean="0"/>
              <a:t>Believed to have produced around 2100 pieces of art. </a:t>
            </a:r>
          </a:p>
          <a:p>
            <a:r>
              <a:rPr lang="en-US" sz="3200" dirty="0" smtClean="0"/>
              <a:t>Three of his family members were art dealers.</a:t>
            </a:r>
          </a:p>
          <a:p>
            <a:r>
              <a:rPr lang="en-US" sz="3200" dirty="0" smtClean="0"/>
              <a:t>He worked for an art dealer.</a:t>
            </a:r>
          </a:p>
          <a:p>
            <a:r>
              <a:rPr lang="en-US" sz="3200" dirty="0" smtClean="0"/>
              <a:t>Mother was an amateur artist.</a:t>
            </a:r>
          </a:p>
          <a:p>
            <a:r>
              <a:rPr lang="en-US" sz="3200" dirty="0" smtClean="0"/>
              <a:t>Yet, in his life he only sold one painting.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What more could have been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Text: Isaiah 5:4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200" i="1" dirty="0" smtClean="0"/>
              <a:t>“What more could have been done for my vineyard, that I have not done in it?  When I looked for it to yield grapes, why did it yield wild grapes?</a:t>
            </a:r>
          </a:p>
          <a:p>
            <a:r>
              <a:rPr lang="en-US" sz="3200" dirty="0" smtClean="0"/>
              <a:t>The context of this verse is God’s complaint against Judah and Jerusalem.</a:t>
            </a:r>
          </a:p>
          <a:p>
            <a:r>
              <a:rPr lang="en-US" sz="3200" dirty="0" smtClean="0"/>
              <a:t>What had God done for his people?</a:t>
            </a:r>
          </a:p>
          <a:p>
            <a:pPr lvl="1"/>
            <a:r>
              <a:rPr lang="en-US" sz="3200" dirty="0" smtClean="0"/>
              <a:t>Consider verses 1-2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</TotalTime>
  <Words>185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Starry Night</vt:lpstr>
      <vt:lpstr>Branches with almond buds</vt:lpstr>
      <vt:lpstr>Potato Eaters  1885-  First major work</vt:lpstr>
      <vt:lpstr>Wheatfield with Crows- 1890</vt:lpstr>
      <vt:lpstr>Café Terrace on the Place du Forum- 1888</vt:lpstr>
      <vt:lpstr>Bulb fields</vt:lpstr>
      <vt:lpstr>The Red Vineyard at Arles 1888</vt:lpstr>
      <vt:lpstr>What more could have been done</vt:lpstr>
      <vt:lpstr>What more could have been done</vt:lpstr>
      <vt:lpstr>What more could have been done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CPressnell</cp:lastModifiedBy>
  <cp:revision>31</cp:revision>
  <dcterms:created xsi:type="dcterms:W3CDTF">2015-10-09T19:25:46Z</dcterms:created>
  <dcterms:modified xsi:type="dcterms:W3CDTF">2015-10-11T04:46:52Z</dcterms:modified>
</cp:coreProperties>
</file>