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C609-6F7F-46DA-9D92-718BA6BD56E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8C46-442D-423D-BB1B-AF05E29C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030"/>
          <a:stretch/>
        </p:blipFill>
        <p:spPr>
          <a:xfrm>
            <a:off x="-529" y="-297"/>
            <a:ext cx="12192529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5" y="249883"/>
            <a:ext cx="6554274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</a:rPr>
              <a:t>What Paul thought about before his death</a:t>
            </a:r>
            <a:endParaRPr lang="en-US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Text: II Tim. 4:6-8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We generally listen attentively to the last words of those about to die.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Tonight, we will consider what Paul had on his mind shortly before his death.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Paul thought about his…………….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7" y="249883"/>
            <a:ext cx="6657304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white">
                    <a:lumMod val="95000"/>
                  </a:prstClr>
                </a:solidFill>
              </a:rPr>
              <a:t>What Paul thought about before his death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</a:rPr>
              <a:t>LIFE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Paul knew the plan was already in motion for his execution.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II Tim. 3:10-11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Acts 23:1; 24:16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He fought, finished and was faithful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39" y="249883"/>
            <a:ext cx="6786093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white">
                    <a:lumMod val="95000"/>
                  </a:prstClr>
                </a:solidFill>
              </a:rPr>
              <a:t>What Paul thought about before his death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</a:rPr>
              <a:t>REWARD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Crown of righteousness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I Peter 5:4, Rev. 2:10, James 1:12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Confidence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Reward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Fellowship with Christ- John 14:3, Phil. 1:21-23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Honor from Christ- Luke 12:37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Likeness of Christ- Phil. 3:20-21, Col. 3:4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8" y="250031"/>
            <a:ext cx="6786093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white">
                    <a:lumMod val="95000"/>
                  </a:prstClr>
                </a:solidFill>
              </a:rPr>
              <a:t>What Paul thought about before his death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</a:rPr>
              <a:t>LORD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The righteous judge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Acts 17:31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Ps. 9:7-8; 67:4; 96:10,13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The Second Coming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II Peter 3:12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156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Paul thought about before his death</vt:lpstr>
      <vt:lpstr>What Paul thought about before his death</vt:lpstr>
      <vt:lpstr>What Paul thought about before his death</vt:lpstr>
      <vt:lpstr>What Paul thought about before his death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Paul thought about before his death</dc:title>
  <dc:creator>Chris Pressnell</dc:creator>
  <cp:lastModifiedBy>Chris Pressnell</cp:lastModifiedBy>
  <cp:revision>5</cp:revision>
  <dcterms:created xsi:type="dcterms:W3CDTF">2015-10-04T21:02:58Z</dcterms:created>
  <dcterms:modified xsi:type="dcterms:W3CDTF">2015-10-04T21:41:35Z</dcterms:modified>
</cp:coreProperties>
</file>