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3" r:id="rId4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29C2-A8D4-4F0D-AE6E-D31DFDFE1A95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B90B-66F2-40A4-9410-2D0414525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82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29C2-A8D4-4F0D-AE6E-D31DFDFE1A95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B90B-66F2-40A4-9410-2D0414525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42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29C2-A8D4-4F0D-AE6E-D31DFDFE1A95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B90B-66F2-40A4-9410-2D0414525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24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29C2-A8D4-4F0D-AE6E-D31DFDFE1A95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B90B-66F2-40A4-9410-2D0414525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6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29C2-A8D4-4F0D-AE6E-D31DFDFE1A95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B90B-66F2-40A4-9410-2D0414525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07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29C2-A8D4-4F0D-AE6E-D31DFDFE1A95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B90B-66F2-40A4-9410-2D0414525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53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29C2-A8D4-4F0D-AE6E-D31DFDFE1A95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B90B-66F2-40A4-9410-2D0414525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8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29C2-A8D4-4F0D-AE6E-D31DFDFE1A95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B90B-66F2-40A4-9410-2D0414525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87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29C2-A8D4-4F0D-AE6E-D31DFDFE1A95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B90B-66F2-40A4-9410-2D0414525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60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29C2-A8D4-4F0D-AE6E-D31DFDFE1A95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B90B-66F2-40A4-9410-2D0414525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26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29C2-A8D4-4F0D-AE6E-D31DFDFE1A95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B90B-66F2-40A4-9410-2D0414525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8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229C2-A8D4-4F0D-AE6E-D31DFDFE1A95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FB90B-66F2-40A4-9410-2D0414525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346"/>
            <a:ext cx="12193057" cy="6864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>
                <a:solidFill>
                  <a:prstClr val="black"/>
                </a:solidFill>
                <a:latin typeface="Algerian" panose="04020705040A02060702" pitchFamily="82" charset="0"/>
              </a:rPr>
              <a:t>SPIRITUAL DISTRACTIONS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Berlin Sans FB Demi" panose="020E0802020502020306" pitchFamily="34" charset="0"/>
              </a:rPr>
              <a:t>What causes sin in humans? (What is its origin?)</a:t>
            </a:r>
            <a:endParaRPr lang="en-US" sz="4000" dirty="0">
              <a:latin typeface="Berlin Sans FB Demi" panose="020E0802020502020306" pitchFamily="34" charset="0"/>
            </a:endParaRPr>
          </a:p>
          <a:p>
            <a:pPr lvl="1"/>
            <a:r>
              <a:rPr lang="en-US" sz="3600" dirty="0" smtClean="0">
                <a:latin typeface="Berlin Sans FB Demi" panose="020E0802020502020306" pitchFamily="34" charset="0"/>
              </a:rPr>
              <a:t>Not born into it?</a:t>
            </a:r>
          </a:p>
          <a:p>
            <a:pPr lvl="2"/>
            <a:r>
              <a:rPr lang="en-US" sz="3200" dirty="0" smtClean="0">
                <a:latin typeface="Berlin Sans FB Demi" panose="020E0802020502020306" pitchFamily="34" charset="0"/>
              </a:rPr>
              <a:t>Then explain how Jesus is sinless? </a:t>
            </a:r>
            <a:endParaRPr lang="en-US" sz="3200" dirty="0">
              <a:latin typeface="Berlin Sans FB Demi" panose="020E0802020502020306" pitchFamily="34" charset="0"/>
            </a:endParaRPr>
          </a:p>
          <a:p>
            <a:pPr lvl="1"/>
            <a:r>
              <a:rPr lang="en-US" sz="3600" dirty="0" smtClean="0">
                <a:latin typeface="Berlin Sans FB Demi" panose="020E0802020502020306" pitchFamily="34" charset="0"/>
              </a:rPr>
              <a:t>Happens as James says it does in James 1:13-15</a:t>
            </a:r>
          </a:p>
          <a:p>
            <a:pPr lvl="2"/>
            <a:r>
              <a:rPr lang="en-US" sz="3200" dirty="0" smtClean="0">
                <a:latin typeface="Berlin Sans FB Demi" panose="020E0802020502020306" pitchFamily="34" charset="0"/>
              </a:rPr>
              <a:t>This is illustrated in Joshua 7:20,21</a:t>
            </a:r>
          </a:p>
          <a:p>
            <a:pPr lvl="2"/>
            <a:r>
              <a:rPr lang="en-US" sz="3200" dirty="0" smtClean="0">
                <a:latin typeface="Berlin Sans FB Demi" panose="020E0802020502020306" pitchFamily="34" charset="0"/>
              </a:rPr>
              <a:t>We discussed the three types of temptations from I John 2:15-17.  Consider this with Eve.</a:t>
            </a:r>
          </a:p>
          <a:p>
            <a:pPr lvl="2"/>
            <a:endParaRPr lang="en-US" sz="32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38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346"/>
            <a:ext cx="12193057" cy="6864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>
                <a:solidFill>
                  <a:prstClr val="black"/>
                </a:solidFill>
                <a:latin typeface="Algerian" panose="04020705040A02060702" pitchFamily="82" charset="0"/>
              </a:rPr>
              <a:t>SPIRITUAL DISTRACTIONS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Berlin Sans FB Demi" panose="020E0802020502020306" pitchFamily="34" charset="0"/>
              </a:rPr>
              <a:t>Why is lust so difficult? </a:t>
            </a:r>
          </a:p>
          <a:p>
            <a:r>
              <a:rPr lang="en-US" sz="4000" dirty="0" smtClean="0">
                <a:latin typeface="Berlin Sans FB Demi" panose="020E0802020502020306" pitchFamily="34" charset="0"/>
              </a:rPr>
              <a:t>How do you lust with your eyes?</a:t>
            </a:r>
            <a:endParaRPr lang="en-US" sz="3600" dirty="0" smtClean="0">
              <a:latin typeface="Berlin Sans FB Demi" panose="020E0802020502020306" pitchFamily="34" charset="0"/>
            </a:endParaRPr>
          </a:p>
          <a:p>
            <a:pPr lvl="1"/>
            <a:r>
              <a:rPr lang="en-US" sz="3600" dirty="0" smtClean="0">
                <a:latin typeface="Berlin Sans FB Demi" panose="020E0802020502020306" pitchFamily="34" charset="0"/>
              </a:rPr>
              <a:t>Do you know why we have a shorts to the knee rule at Maywood? </a:t>
            </a:r>
          </a:p>
          <a:p>
            <a:r>
              <a:rPr lang="en-US" sz="4000" dirty="0" smtClean="0">
                <a:latin typeface="Berlin Sans FB Demi" panose="020E0802020502020306" pitchFamily="34" charset="0"/>
              </a:rPr>
              <a:t>How do you lust with your flesh?</a:t>
            </a:r>
          </a:p>
          <a:p>
            <a:pPr lvl="1"/>
            <a:r>
              <a:rPr lang="en-US" sz="3600" dirty="0" smtClean="0">
                <a:latin typeface="Berlin Sans FB Demi" panose="020E0802020502020306" pitchFamily="34" charset="0"/>
              </a:rPr>
              <a:t>This will make my body feel good.</a:t>
            </a:r>
          </a:p>
          <a:p>
            <a:r>
              <a:rPr lang="en-US" sz="4000" dirty="0" smtClean="0">
                <a:latin typeface="Berlin Sans FB Demi" panose="020E0802020502020306" pitchFamily="34" charset="0"/>
              </a:rPr>
              <a:t>How do you act on the pride of life?</a:t>
            </a:r>
            <a:endParaRPr lang="en-US" sz="40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2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222420" cy="5811838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smtClean="0"/>
              <a:t>T</a:t>
            </a:r>
            <a:br>
              <a:rPr lang="en-US" sz="8800" b="1" dirty="0" smtClean="0"/>
            </a:br>
            <a:r>
              <a:rPr lang="en-US" sz="8800" b="1" dirty="0" smtClean="0"/>
              <a:t>E</a:t>
            </a:r>
            <a:br>
              <a:rPr lang="en-US" sz="8800" b="1" dirty="0" smtClean="0"/>
            </a:br>
            <a:r>
              <a:rPr lang="en-US" sz="8800" b="1" dirty="0" smtClean="0"/>
              <a:t>R</a:t>
            </a:r>
            <a:br>
              <a:rPr lang="en-US" sz="8800" b="1" dirty="0" smtClean="0"/>
            </a:br>
            <a:r>
              <a:rPr lang="en-US" sz="8800" b="1" dirty="0"/>
              <a:t>A</a:t>
            </a:r>
            <a:endParaRPr lang="en-US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620" y="1095374"/>
            <a:ext cx="6897710" cy="5215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OPFREE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5400" dirty="0" smtClean="0"/>
              <a:t>QUAL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5400" dirty="0" smtClean="0"/>
              <a:t>IGHTS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5400" dirty="0" smtClean="0"/>
              <a:t>SSOCIATION</a:t>
            </a:r>
            <a:endParaRPr lang="en-US" sz="5400" dirty="0"/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endParaRPr lang="en-US" sz="5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0" y="0"/>
            <a:ext cx="476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3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120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Algerian</vt:lpstr>
      <vt:lpstr>Arial</vt:lpstr>
      <vt:lpstr>Berlin Sans FB Demi</vt:lpstr>
      <vt:lpstr>Calibri</vt:lpstr>
      <vt:lpstr>Calibri Light</vt:lpstr>
      <vt:lpstr>Office Theme</vt:lpstr>
      <vt:lpstr>SPIRITUAL DISTRACTIONS</vt:lpstr>
      <vt:lpstr>SPIRITUAL DISTRACTIONS</vt:lpstr>
      <vt:lpstr>T E R 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Studying Sin Seriously</dc:title>
  <dc:creator>Chris Pressnell</dc:creator>
  <cp:lastModifiedBy>Chris Pressnell</cp:lastModifiedBy>
  <cp:revision>21</cp:revision>
  <cp:lastPrinted>2015-09-04T15:47:20Z</cp:lastPrinted>
  <dcterms:created xsi:type="dcterms:W3CDTF">2015-08-30T13:04:56Z</dcterms:created>
  <dcterms:modified xsi:type="dcterms:W3CDTF">2015-09-13T14:17:54Z</dcterms:modified>
</cp:coreProperties>
</file>