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A30-474A-49CD-9E4F-5C34D93926B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1EF-04F2-4A40-937F-C00C02BC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2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A30-474A-49CD-9E4F-5C34D93926B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1EF-04F2-4A40-937F-C00C02BC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7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A30-474A-49CD-9E4F-5C34D93926B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1EF-04F2-4A40-937F-C00C02BC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3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A30-474A-49CD-9E4F-5C34D93926B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1EF-04F2-4A40-937F-C00C02BC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8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A30-474A-49CD-9E4F-5C34D93926B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1EF-04F2-4A40-937F-C00C02BC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A30-474A-49CD-9E4F-5C34D93926B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1EF-04F2-4A40-937F-C00C02BC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A30-474A-49CD-9E4F-5C34D93926B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1EF-04F2-4A40-937F-C00C02BC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A30-474A-49CD-9E4F-5C34D93926B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1EF-04F2-4A40-937F-C00C02BC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8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A30-474A-49CD-9E4F-5C34D93926B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1EF-04F2-4A40-937F-C00C02BC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8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A30-474A-49CD-9E4F-5C34D93926B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1EF-04F2-4A40-937F-C00C02BC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2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A30-474A-49CD-9E4F-5C34D93926B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81EF-04F2-4A40-937F-C00C02BC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5AA30-474A-49CD-9E4F-5C34D93926B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81EF-04F2-4A40-937F-C00C02BC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FF0000"/>
                </a:solidFill>
                <a:latin typeface="Blackadder ITC" panose="04020505051007020D02" pitchFamily="82" charset="0"/>
              </a:rPr>
              <a:t>Satan: A case study in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1825624"/>
            <a:ext cx="11269014" cy="4871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Text: John 8:44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The above Scripture reminds us that Satan is the father of lies and the father of murder.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But, I would suggest to you that he is also the father of </a:t>
            </a:r>
            <a:r>
              <a:rPr lang="en-US" sz="3600" b="1" u="sng" dirty="0" smtClean="0">
                <a:solidFill>
                  <a:schemeClr val="bg1"/>
                </a:solidFill>
              </a:rPr>
              <a:t>FAILURE!!!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The following verses would substantiate this conclusion.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Luke 10:18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Matt. 25:41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I Tim 3:6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Satan: A case study in failure</a:t>
            </a:r>
            <a:endParaRPr lang="en-US" sz="6600" dirty="0">
              <a:solidFill>
                <a:srgbClr val="FF0000"/>
              </a:solidFill>
              <a:latin typeface="Blackadder ITC" panose="04020505051007020D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0456" y="1584102"/>
            <a:ext cx="11590986" cy="5087154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Let me try to describe who he is like: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He’s that person who tries really hard to be somebody but he’s really a nobody.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He’s that person wanting an invitation to the party but he’s just not welcome!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He’s the slimy drug dealer that has to operate away from legitimate business.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He’s the sneaky crime boss that has to demand respect through force or brutality.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And no matter how hard he tries to be significant, he will always be on the outside looking in!!!! </a:t>
            </a:r>
            <a:r>
              <a:rPr lang="en-US" sz="4400" b="1" u="sng" dirty="0" smtClean="0">
                <a:solidFill>
                  <a:schemeClr val="bg1"/>
                </a:solidFill>
              </a:rPr>
              <a:t>HE IS A FAILURE!!</a:t>
            </a:r>
          </a:p>
        </p:txBody>
      </p:sp>
    </p:spTree>
    <p:extLst>
      <p:ext uri="{BB962C8B-B14F-4D97-AF65-F5344CB8AC3E}">
        <p14:creationId xmlns:p14="http://schemas.microsoft.com/office/powerpoint/2010/main" val="42839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FF0000"/>
                </a:solidFill>
                <a:latin typeface="Blackadder ITC" panose="04020505051007020D02" pitchFamily="82" charset="0"/>
              </a:rPr>
              <a:t>Satan: A case study in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9874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Failure at every turn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In the Garden of Eden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In the Wilderness of Sin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In the Desert places of Judea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On the Hill of Golgotha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In the Palaces Rome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In the Terrorist camps of Syria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In the Supreme Court of America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FF0000"/>
                </a:solidFill>
                <a:latin typeface="Blackadder ITC" panose="04020505051007020D02" pitchFamily="82" charset="0"/>
              </a:rPr>
              <a:t>Satan: A case study in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Let me tell you a little secret, a sure fire way to failure, the quick path to loss;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ATTEMPTING TO OVERTHROW GOD!!!!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Trying to match wits, or power, or preeminence with the Almighty!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If we would just observe his example then maybe we could learn a valuable lesson!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FF0000"/>
                </a:solidFill>
                <a:latin typeface="Blackadder ITC" panose="04020505051007020D02" pitchFamily="82" charset="0"/>
              </a:rPr>
              <a:t>Satan: A case study in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752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But we to often like Satan attempt to overthrow God’s will. 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Marriage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Money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Church leadership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Church growth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Spirituality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And, we like Satan are on the fast track to disappointment and defeat!!</a:t>
            </a:r>
          </a:p>
        </p:txBody>
      </p:sp>
    </p:spTree>
    <p:extLst>
      <p:ext uri="{BB962C8B-B14F-4D97-AF65-F5344CB8AC3E}">
        <p14:creationId xmlns:p14="http://schemas.microsoft.com/office/powerpoint/2010/main" val="334750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510" y="-227303"/>
            <a:ext cx="6309575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Let’s remember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318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Blackadder ITC</vt:lpstr>
      <vt:lpstr>Calibri</vt:lpstr>
      <vt:lpstr>Calibri Light</vt:lpstr>
      <vt:lpstr>Office Theme</vt:lpstr>
      <vt:lpstr>Satan: A case study in failure</vt:lpstr>
      <vt:lpstr>Satan: A case study in failure</vt:lpstr>
      <vt:lpstr>Satan: A case study in failure</vt:lpstr>
      <vt:lpstr>Satan: A case study in failure</vt:lpstr>
      <vt:lpstr>Satan: A case study in failure</vt:lpstr>
      <vt:lpstr>Let’s remember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10</cp:revision>
  <dcterms:created xsi:type="dcterms:W3CDTF">2015-09-11T19:50:13Z</dcterms:created>
  <dcterms:modified xsi:type="dcterms:W3CDTF">2015-09-11T23:57:18Z</dcterms:modified>
</cp:coreProperties>
</file>