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6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4580-B141-4F7E-8ECA-0ED6725F4B9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1C95-7414-4CF8-8C0D-EAA8603A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9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Keeping the Train on the Tracks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Things that Derail Us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0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man.com/wp-content/uploads/2015/08/Sailorr_172581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23" y="3719384"/>
            <a:ext cx="8204887" cy="25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a/a7/Transperth_S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" y="284206"/>
            <a:ext cx="6123613" cy="32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bnet.com/blogs/amtrak-heartland-flyer-blur-l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73" y="463965"/>
            <a:ext cx="4541451" cy="30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5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2.cdn.turner.com/cnnnext/dam/assets/150513184108-amtrak-train-derail-0513-large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" y="0"/>
            <a:ext cx="12200390" cy="68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8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ntvkxan.files.wordpress.com/2015/05/aptopix-amtrak-crash_tol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IDOLATRY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ytimg.com/vi/_jJf-_arjBU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3" y="3428999"/>
            <a:ext cx="759229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ignette2.wikia.nocookie.net/indianajones/images/6/63/Chachapoyan_Fertility_Idol.jpg/revision/latest?cb=201103172215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9" y="166110"/>
            <a:ext cx="2729139" cy="35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jrbriggs.com/wp-content/uploads/2011/01/ido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36" y="0"/>
            <a:ext cx="3648364" cy="36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STINE" panose="02000000000000000000" pitchFamily="2" charset="0"/>
              </a:rPr>
              <a:t>Modern Idols</a:t>
            </a:r>
            <a:endParaRPr lang="en-US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STINE" panose="02000000000000000000" pitchFamily="2" charset="0"/>
            </a:endParaRPr>
          </a:p>
        </p:txBody>
      </p:sp>
      <p:pic>
        <p:nvPicPr>
          <p:cNvPr id="3" name="Picture 2" descr="http://kingdom2414blog.org/wp-content/uploads/2015/02/idol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2" y="1690688"/>
            <a:ext cx="11423650" cy="501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5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Who will we choose,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To put on the Throne of our hearts?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7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27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 DESTINE</vt:lpstr>
      <vt:lpstr>Arial</vt:lpstr>
      <vt:lpstr>Arial Black</vt:lpstr>
      <vt:lpstr>Calibri</vt:lpstr>
      <vt:lpstr>Calibri Light</vt:lpstr>
      <vt:lpstr>Office Theme</vt:lpstr>
      <vt:lpstr>Keeping the Train on the Tracks</vt:lpstr>
      <vt:lpstr>PowerPoint Presentation</vt:lpstr>
      <vt:lpstr>PowerPoint Presentation</vt:lpstr>
      <vt:lpstr>PowerPoint Presentation</vt:lpstr>
      <vt:lpstr>IDOLATRY</vt:lpstr>
      <vt:lpstr>Modern Idols</vt:lpstr>
      <vt:lpstr>PowerPoint Presentation</vt:lpstr>
      <vt:lpstr>Who will we choose,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Youth Minister</dc:creator>
  <cp:lastModifiedBy>Youth Minister</cp:lastModifiedBy>
  <cp:revision>7</cp:revision>
  <dcterms:created xsi:type="dcterms:W3CDTF">2015-08-25T14:46:27Z</dcterms:created>
  <dcterms:modified xsi:type="dcterms:W3CDTF">2015-08-26T19:51:42Z</dcterms:modified>
</cp:coreProperties>
</file>