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548C-5AE0-41FD-A00F-8231E06B1C8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278F-0727-4A7A-A260-80B1FCFD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Freestyle Script" panose="030804020302050B0404" pitchFamily="66" charset="0"/>
              </a:rPr>
              <a:t>How to have Spiritual Assurance</a:t>
            </a:r>
            <a:endParaRPr lang="en-US" sz="6600" dirty="0">
              <a:latin typeface="Freestyle Script" panose="030804020302050B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Text: Hebrews 10:22-25</a:t>
            </a:r>
          </a:p>
          <a:p>
            <a:r>
              <a:rPr lang="en-US" sz="3200" dirty="0" smtClean="0"/>
              <a:t>If you have ever felt uncertainty or                                                           distance in your relationship with                                                          God please remember:</a:t>
            </a:r>
          </a:p>
          <a:p>
            <a:pPr lvl="1"/>
            <a:r>
              <a:rPr lang="en-US" sz="3000" b="1" dirty="0" smtClean="0">
                <a:solidFill>
                  <a:srgbClr val="FFFF00"/>
                </a:solidFill>
              </a:rPr>
              <a:t>You are not the only one.</a:t>
            </a:r>
          </a:p>
          <a:p>
            <a:pPr lvl="1"/>
            <a:r>
              <a:rPr lang="en-US" sz="3000" b="1" dirty="0" smtClean="0">
                <a:solidFill>
                  <a:srgbClr val="FFFF00"/>
                </a:solidFill>
              </a:rPr>
              <a:t>God wants you to have spiritual                                                                assurance.</a:t>
            </a:r>
          </a:p>
          <a:p>
            <a:pPr lvl="1"/>
            <a:r>
              <a:rPr lang="en-US" sz="3000" b="1" dirty="0" smtClean="0">
                <a:solidFill>
                  <a:srgbClr val="FFFF00"/>
                </a:solidFill>
              </a:rPr>
              <a:t>God has given us the ability to have spiritual assurance.</a:t>
            </a:r>
          </a:p>
          <a:p>
            <a:pPr lvl="1"/>
            <a:endParaRPr lang="en-US" sz="3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prstClr val="black"/>
                </a:solidFill>
                <a:latin typeface="Freestyle Script" panose="030804020302050B0404" pitchFamily="66" charset="0"/>
              </a:rPr>
              <a:t>How to have Spiritual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 smtClean="0"/>
              <a:t>If I want to draw near to God then I                                            must……………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b="1" i="1" dirty="0" smtClean="0"/>
              <a:t>GET RID OF MY SINS</a:t>
            </a:r>
          </a:p>
          <a:p>
            <a:r>
              <a:rPr lang="en-US" sz="3200" b="1" dirty="0" smtClean="0"/>
              <a:t>Heb. 10:22</a:t>
            </a:r>
          </a:p>
          <a:p>
            <a:r>
              <a:rPr lang="en-US" sz="3200" b="1" dirty="0" smtClean="0"/>
              <a:t>Acts 22:16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Titus 3:5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I Cor. 6:9-11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II Cor. 7:1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12193057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prstClr val="black"/>
                </a:solidFill>
                <a:latin typeface="Freestyle Script" panose="030804020302050B0404" pitchFamily="66" charset="0"/>
              </a:rPr>
              <a:t>How to have Spiritual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solidFill>
                  <a:prstClr val="black"/>
                </a:solidFill>
              </a:rPr>
              <a:t>If I want to draw near to God then I                                            must</a:t>
            </a:r>
            <a:r>
              <a:rPr lang="en-US" sz="3200" i="1" dirty="0" smtClean="0">
                <a:solidFill>
                  <a:prstClr val="black"/>
                </a:solidFill>
              </a:rPr>
              <a:t>………….</a:t>
            </a:r>
          </a:p>
          <a:p>
            <a:pPr marL="0" lvl="0" indent="0">
              <a:buNone/>
            </a:pPr>
            <a:r>
              <a:rPr lang="en-US" sz="4000" i="1" dirty="0">
                <a:solidFill>
                  <a:prstClr val="black"/>
                </a:solidFill>
              </a:rPr>
              <a:t>	</a:t>
            </a:r>
            <a:r>
              <a:rPr lang="en-US" sz="4000" b="1" i="1" dirty="0" smtClean="0">
                <a:solidFill>
                  <a:prstClr val="black"/>
                </a:solidFill>
              </a:rPr>
              <a:t>GET REAL IN MY FAITH</a:t>
            </a:r>
          </a:p>
          <a:p>
            <a:r>
              <a:rPr lang="en-US" sz="3200" b="1" dirty="0" smtClean="0">
                <a:solidFill>
                  <a:prstClr val="black"/>
                </a:solidFill>
              </a:rPr>
              <a:t>Heb. 10:23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Romans 12:1-2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Heb. 11:6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Acknowledge Jesus and live for him.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prstClr val="black"/>
                </a:solidFill>
                <a:latin typeface="Freestyle Script" panose="030804020302050B0404" pitchFamily="66" charset="0"/>
              </a:rPr>
              <a:t>How to have Spiritual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i="1" dirty="0">
                <a:solidFill>
                  <a:prstClr val="black"/>
                </a:solidFill>
              </a:rPr>
              <a:t>If I want to draw near to God then I                                            must</a:t>
            </a:r>
            <a:r>
              <a:rPr lang="en-US" sz="3200" i="1" dirty="0" smtClean="0">
                <a:solidFill>
                  <a:prstClr val="black"/>
                </a:solidFill>
              </a:rPr>
              <a:t>……………</a:t>
            </a:r>
          </a:p>
          <a:p>
            <a:pPr marL="0" lvl="0" indent="0">
              <a:buNone/>
            </a:pPr>
            <a:r>
              <a:rPr lang="en-US" sz="3200" i="1" dirty="0">
                <a:solidFill>
                  <a:prstClr val="black"/>
                </a:solidFill>
              </a:rPr>
              <a:t>	</a:t>
            </a:r>
            <a:r>
              <a:rPr lang="en-US" sz="4000" b="1" i="1" dirty="0" smtClean="0">
                <a:solidFill>
                  <a:prstClr val="black"/>
                </a:solidFill>
              </a:rPr>
              <a:t>GET REGULAR IN MY                                                 	     INVOLVEMENT </a:t>
            </a:r>
          </a:p>
          <a:p>
            <a:r>
              <a:rPr lang="en-US" sz="3200" b="1" dirty="0" smtClean="0">
                <a:solidFill>
                  <a:prstClr val="black"/>
                </a:solidFill>
              </a:rPr>
              <a:t>Heb. 10:24-25</a:t>
            </a:r>
          </a:p>
          <a:p>
            <a:r>
              <a:rPr lang="en-US" sz="3200" b="1" u="sng" dirty="0" smtClean="0">
                <a:solidFill>
                  <a:srgbClr val="FFFF00"/>
                </a:solidFill>
              </a:rPr>
              <a:t>Fellowship- vs. 24</a:t>
            </a:r>
          </a:p>
          <a:p>
            <a:r>
              <a:rPr lang="en-US" sz="3200" b="1" u="sng" dirty="0" smtClean="0">
                <a:solidFill>
                  <a:srgbClr val="FFFF00"/>
                </a:solidFill>
              </a:rPr>
              <a:t>Worship- vs. 25</a:t>
            </a:r>
          </a:p>
          <a:p>
            <a:pPr lvl="1"/>
            <a:r>
              <a:rPr lang="en-US" sz="3000" b="1" u="sng" dirty="0" smtClean="0">
                <a:solidFill>
                  <a:srgbClr val="FFFF00"/>
                </a:solidFill>
              </a:rPr>
              <a:t>When we come together it is so that we can build up.</a:t>
            </a:r>
            <a:endParaRPr lang="en-US" sz="3000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102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Freestyle Script</vt:lpstr>
      <vt:lpstr>Office Theme</vt:lpstr>
      <vt:lpstr>How to have Spiritual Assurance</vt:lpstr>
      <vt:lpstr>How to have Spiritual Assurance</vt:lpstr>
      <vt:lpstr>How to have Spiritual Assurance</vt:lpstr>
      <vt:lpstr>How to have Spiritual Assurance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4</cp:revision>
  <dcterms:created xsi:type="dcterms:W3CDTF">2015-08-07T23:10:21Z</dcterms:created>
  <dcterms:modified xsi:type="dcterms:W3CDTF">2015-08-07T23:31:45Z</dcterms:modified>
</cp:coreProperties>
</file>