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EC5767B-0EA1-40A4-9DF7-170DC1D4C950}" type="datetimeFigureOut">
              <a:rPr lang="en-US" smtClean="0"/>
              <a:t>8/2/2015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59FACD-C366-4694-B73D-121BC126C0E5}" type="slidenum">
              <a:rPr lang="en-US" smtClean="0"/>
              <a:t>‹#›</a:t>
            </a:fld>
            <a:endParaRPr lang="en-US"/>
          </a:p>
        </p:txBody>
      </p:sp>
    </p:spTree>
    <p:extLst>
      <p:ext uri="{BB962C8B-B14F-4D97-AF65-F5344CB8AC3E}">
        <p14:creationId xmlns:p14="http://schemas.microsoft.com/office/powerpoint/2010/main" val="37447861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D3A4E-7B1F-42C2-9B21-E6CBA96478B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262706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D3A4E-7B1F-42C2-9B21-E6CBA96478B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146406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D3A4E-7B1F-42C2-9B21-E6CBA96478B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350838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D3A4E-7B1F-42C2-9B21-E6CBA96478B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359795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D3A4E-7B1F-42C2-9B21-E6CBA96478BE}" type="datetimeFigureOut">
              <a:rPr lang="en-US" smtClean="0"/>
              <a:t>8/2/2015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182763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D3A4E-7B1F-42C2-9B21-E6CBA96478BE}"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213410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D3A4E-7B1F-42C2-9B21-E6CBA96478BE}" type="datetimeFigureOut">
              <a:rPr lang="en-US" smtClean="0"/>
              <a:t>8/2/2015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147728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D3A4E-7B1F-42C2-9B21-E6CBA96478BE}" type="datetimeFigureOut">
              <a:rPr lang="en-US" smtClean="0"/>
              <a:t>8/2/2015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248403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D3A4E-7B1F-42C2-9B21-E6CBA96478BE}" type="datetimeFigureOut">
              <a:rPr lang="en-US" smtClean="0"/>
              <a:t>8/2/2015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91136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D3A4E-7B1F-42C2-9B21-E6CBA96478BE}"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8846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D3A4E-7B1F-42C2-9B21-E6CBA96478BE}" type="datetimeFigureOut">
              <a:rPr lang="en-US" smtClean="0"/>
              <a:t>8/2/2015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43844-FC80-4402-A9FE-881BF4B47987}" type="slidenum">
              <a:rPr lang="en-US" smtClean="0"/>
              <a:t>‹#›</a:t>
            </a:fld>
            <a:endParaRPr lang="en-US"/>
          </a:p>
        </p:txBody>
      </p:sp>
    </p:spTree>
    <p:extLst>
      <p:ext uri="{BB962C8B-B14F-4D97-AF65-F5344CB8AC3E}">
        <p14:creationId xmlns:p14="http://schemas.microsoft.com/office/powerpoint/2010/main" val="4221091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D3A4E-7B1F-42C2-9B21-E6CBA96478BE}" type="datetimeFigureOut">
              <a:rPr lang="en-US" smtClean="0"/>
              <a:t>8/2/2015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43844-FC80-4402-A9FE-881BF4B47987}" type="slidenum">
              <a:rPr lang="en-US" smtClean="0"/>
              <a:t>‹#›</a:t>
            </a:fld>
            <a:endParaRPr lang="en-US"/>
          </a:p>
        </p:txBody>
      </p:sp>
    </p:spTree>
    <p:extLst>
      <p:ext uri="{BB962C8B-B14F-4D97-AF65-F5344CB8AC3E}">
        <p14:creationId xmlns:p14="http://schemas.microsoft.com/office/powerpoint/2010/main" val="2185886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i2lq13pvwgh2ffbbxk9da411le.wpengine.netdna-cdn.com/wp-content/uploads/2014/12/k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1699500"/>
            <a:ext cx="9152466" cy="514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61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696200" cy="341632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I choose to be kind and good in my relationship with others.</a:t>
            </a:r>
            <a:endParaRPr lang="en-US" sz="5400" b="1" dirty="0">
              <a:solidFill>
                <a:schemeClr val="bg1"/>
              </a:solidFill>
              <a:latin typeface="Arial" panose="020B0604020202020204" pitchFamily="34" charset="0"/>
              <a:cs typeface="Arial" panose="020B0604020202020204" pitchFamily="34" charset="0"/>
            </a:endParaRPr>
          </a:p>
        </p:txBody>
      </p:sp>
      <p:pic>
        <p:nvPicPr>
          <p:cNvPr id="5124" name="Picture 4" descr="http://www.academicscoach.com/images/apple%20no%20backgroun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1" y="2303989"/>
            <a:ext cx="4119562" cy="4744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5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6463308"/>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Proverbs 26:23–25</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Like an earthen vessel overlaid with silver dross Are burning lips and a wicked heart. He who hates disguises it with his lips, But he lays up deceit in his heart. When he speaks graciously, do not believe him, For there are seven abominations in his heart.</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9219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kee2education.files.wordpress.com/2012/02/origin_3765914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144000" cy="59188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5638800"/>
            <a:ext cx="7543800" cy="923330"/>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Life Changes</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87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696200" cy="1754326"/>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I choose to build others up</a:t>
            </a:r>
            <a:r>
              <a:rPr lang="en-US" dirty="0" smtClean="0"/>
              <a:t>.</a:t>
            </a:r>
            <a:endParaRPr lang="en-US" dirty="0"/>
          </a:p>
        </p:txBody>
      </p:sp>
      <p:pic>
        <p:nvPicPr>
          <p:cNvPr id="7170" name="Picture 2" descr="http://www.dadstreet.com/wp-content/uploads/2010/02/blo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02966"/>
            <a:ext cx="5906813" cy="41872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618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1270000"/>
            <a:ext cx="6350000" cy="3571555"/>
          </a:xfrm>
          <a:prstGeom prst="rect">
            <a:avLst/>
          </a:prstGeom>
          <a:noFill/>
        </p:spPr>
        <p:txBody>
          <a:bodyPr vert="horz"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1 Thessalonians 5:11</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Therefore encourage one another, and build up one another, just as you also are doing.</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95008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90600"/>
            <a:ext cx="7239000" cy="2585323"/>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I choose NOT to pay back wrong for wrong.</a:t>
            </a:r>
            <a:endParaRPr lang="en-US" sz="5400" b="1" dirty="0">
              <a:solidFill>
                <a:schemeClr val="bg1"/>
              </a:solidFill>
              <a:latin typeface="Arial" panose="020B0604020202020204" pitchFamily="34" charset="0"/>
              <a:cs typeface="Arial" panose="020B0604020202020204" pitchFamily="34" charset="0"/>
            </a:endParaRPr>
          </a:p>
        </p:txBody>
      </p:sp>
      <p:pic>
        <p:nvPicPr>
          <p:cNvPr id="8194" name="Picture 2" descr="http://appsfox.net/fisc/wp-content/uploads/2012/09/PUNK-PAYBACK.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2903048"/>
            <a:ext cx="5943600" cy="395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7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934200" cy="4339650"/>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1 Thessalonians 5:15</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See that no one repays another with evil for evil, but always seek after that which is good for one another and for all men</a:t>
            </a:r>
            <a:r>
              <a:rPr lang="en-US" b="1" i="1" dirty="0"/>
              <a:t>.</a:t>
            </a:r>
            <a:r>
              <a:rPr lang="en-US" dirty="0"/>
              <a:t> </a:t>
            </a:r>
          </a:p>
        </p:txBody>
      </p:sp>
    </p:spTree>
    <p:extLst>
      <p:ext uri="{BB962C8B-B14F-4D97-AF65-F5344CB8AC3E}">
        <p14:creationId xmlns:p14="http://schemas.microsoft.com/office/powerpoint/2010/main" val="326534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695213"/>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Romans 12:19–21</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Never take your own revenge, beloved, but leave room for the wrath of God, for it is written, “</a:t>
            </a:r>
            <a:r>
              <a:rPr lang="en-US" sz="4000" b="1" i="1" cap="small" dirty="0">
                <a:solidFill>
                  <a:schemeClr val="bg1"/>
                </a:solidFill>
                <a:latin typeface="Arial" panose="020B0604020202020204" pitchFamily="34" charset="0"/>
                <a:cs typeface="Arial" panose="020B0604020202020204" pitchFamily="34" charset="0"/>
              </a:rPr>
              <a:t>Vengeance is Mine, I will repay,</a:t>
            </a:r>
            <a:r>
              <a:rPr lang="en-US" sz="4000" b="1" i="1" dirty="0">
                <a:solidFill>
                  <a:schemeClr val="bg1"/>
                </a:solidFill>
                <a:latin typeface="Arial" panose="020B0604020202020204" pitchFamily="34" charset="0"/>
                <a:cs typeface="Arial" panose="020B0604020202020204" pitchFamily="34" charset="0"/>
              </a:rPr>
              <a:t>” says the Lord</a:t>
            </a:r>
            <a:r>
              <a:rPr lang="en-US" sz="4000" b="1" i="1" dirty="0" smtClean="0">
                <a:solidFill>
                  <a:schemeClr val="bg1"/>
                </a:solidFill>
                <a:latin typeface="Arial" panose="020B0604020202020204" pitchFamily="34" charset="0"/>
                <a:cs typeface="Arial" panose="020B0604020202020204" pitchFamily="34" charset="0"/>
              </a:rPr>
              <a:t>. “</a:t>
            </a:r>
            <a:r>
              <a:rPr lang="en-US" sz="4000" b="1" i="1" cap="small" dirty="0">
                <a:solidFill>
                  <a:schemeClr val="bg1"/>
                </a:solidFill>
                <a:latin typeface="Arial" panose="020B0604020202020204" pitchFamily="34" charset="0"/>
                <a:cs typeface="Arial" panose="020B0604020202020204" pitchFamily="34" charset="0"/>
              </a:rPr>
              <a:t>But if your enemy is hungry, feed him, and</a:t>
            </a:r>
            <a:r>
              <a:rPr lang="en-US" sz="4000" b="1" i="1" dirty="0">
                <a:solidFill>
                  <a:schemeClr val="bg1"/>
                </a:solidFill>
                <a:latin typeface="Arial" panose="020B0604020202020204" pitchFamily="34" charset="0"/>
                <a:cs typeface="Arial" panose="020B0604020202020204" pitchFamily="34" charset="0"/>
              </a:rPr>
              <a:t> </a:t>
            </a:r>
            <a:r>
              <a:rPr lang="en-US" sz="4000" b="1" i="1" cap="small" dirty="0">
                <a:solidFill>
                  <a:schemeClr val="bg1"/>
                </a:solidFill>
                <a:latin typeface="Arial" panose="020B0604020202020204" pitchFamily="34" charset="0"/>
                <a:cs typeface="Arial" panose="020B0604020202020204" pitchFamily="34" charset="0"/>
              </a:rPr>
              <a:t>if he is thirsty, give him a drink; </a:t>
            </a:r>
            <a:r>
              <a:rPr lang="en-US" sz="4000" b="1" i="1" cap="small" dirty="0" smtClean="0">
                <a:solidFill>
                  <a:schemeClr val="bg1"/>
                </a:solidFill>
                <a:latin typeface="Arial" panose="020B0604020202020204" pitchFamily="34" charset="0"/>
                <a:cs typeface="Arial" panose="020B0604020202020204" pitchFamily="34" charset="0"/>
              </a:rPr>
              <a:t>…</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411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7772400" cy="2923877"/>
          </a:xfrm>
          <a:prstGeom prst="rect">
            <a:avLst/>
          </a:prstGeom>
        </p:spPr>
        <p:txBody>
          <a:bodyPr wrap="square">
            <a:spAutoFit/>
          </a:bodyPr>
          <a:lstStyle/>
          <a:p>
            <a:pPr algn="ctr">
              <a:lnSpc>
                <a:spcPct val="115000"/>
              </a:lnSpc>
              <a:spcAft>
                <a:spcPts val="1000"/>
              </a:spcAft>
            </a:pPr>
            <a:r>
              <a:rPr lang="en-US" sz="4000" b="1" i="1" cap="small" dirty="0" smtClean="0">
                <a:solidFill>
                  <a:schemeClr val="bg1"/>
                </a:solidFill>
                <a:latin typeface="Arial" panose="020B0604020202020204" pitchFamily="34" charset="0"/>
                <a:cs typeface="Arial" panose="020B0604020202020204" pitchFamily="34" charset="0"/>
              </a:rPr>
              <a:t>for in so doing you</a:t>
            </a:r>
            <a:r>
              <a:rPr lang="en-US" sz="4000" b="1" i="1" dirty="0" smtClean="0">
                <a:solidFill>
                  <a:schemeClr val="bg1"/>
                </a:solidFill>
                <a:latin typeface="Arial" panose="020B0604020202020204" pitchFamily="34" charset="0"/>
                <a:cs typeface="Arial" panose="020B0604020202020204" pitchFamily="34" charset="0"/>
              </a:rPr>
              <a:t> </a:t>
            </a:r>
            <a:r>
              <a:rPr lang="en-US" sz="4000" b="1" i="1" cap="small" dirty="0" smtClean="0">
                <a:solidFill>
                  <a:schemeClr val="bg1"/>
                </a:solidFill>
                <a:latin typeface="Arial" panose="020B0604020202020204" pitchFamily="34" charset="0"/>
                <a:cs typeface="Arial" panose="020B0604020202020204" pitchFamily="34" charset="0"/>
              </a:rPr>
              <a:t>will heap burning coals upon his head.</a:t>
            </a:r>
            <a:r>
              <a:rPr lang="en-US" sz="4000" b="1" i="1" dirty="0" smtClean="0">
                <a:solidFill>
                  <a:schemeClr val="bg1"/>
                </a:solidFill>
                <a:latin typeface="Arial" panose="020B0604020202020204" pitchFamily="34" charset="0"/>
                <a:cs typeface="Arial" panose="020B0604020202020204" pitchFamily="34" charset="0"/>
              </a:rPr>
              <a:t>” Do not be overcome by evil, but overcome evil with good.</a:t>
            </a:r>
            <a:r>
              <a:rPr lang="en-US" sz="4000" dirty="0" smtClean="0">
                <a:solidFill>
                  <a:schemeClr val="bg1"/>
                </a:solidFill>
                <a:latin typeface="Arial" panose="020B0604020202020204" pitchFamily="34" charset="0"/>
                <a:cs typeface="Arial" panose="020B0604020202020204" pitchFamily="34" charset="0"/>
              </a:rPr>
              <a:t> </a:t>
            </a:r>
            <a:endParaRPr lang="en-US" sz="4000" dirty="0">
              <a:solidFill>
                <a:schemeClr val="bg1"/>
              </a:solidFill>
              <a:latin typeface="Arial" panose="020B0604020202020204" pitchFamily="34" charset="0"/>
              <a:cs typeface="Arial" panose="020B0604020202020204" pitchFamily="34" charset="0"/>
            </a:endParaRPr>
          </a:p>
        </p:txBody>
      </p:sp>
      <p:pic>
        <p:nvPicPr>
          <p:cNvPr id="9218" name="Picture 2" descr="http://tw.tzuchi.org/en/images/stories/Master/qanda/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 y="3528691"/>
            <a:ext cx="4197824" cy="332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7696200" cy="1754326"/>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I choose to do the hard thing out of love.</a:t>
            </a:r>
            <a:endParaRPr lang="en-US" sz="5400" b="1" dirty="0">
              <a:solidFill>
                <a:schemeClr val="bg1"/>
              </a:solidFill>
              <a:latin typeface="Arial" panose="020B0604020202020204" pitchFamily="34" charset="0"/>
              <a:cs typeface="Arial" panose="020B0604020202020204" pitchFamily="34" charset="0"/>
            </a:endParaRPr>
          </a:p>
        </p:txBody>
      </p:sp>
      <p:pic>
        <p:nvPicPr>
          <p:cNvPr id="1026" name="Picture 2" descr="http://assets.cougar.nineentertainment.com.au/assets/MotherAndBaby/2013/09/20/35337/pun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743200"/>
            <a:ext cx="5953125" cy="33528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5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934200" cy="4339650"/>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1 Thessalonians 5:15</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See that no one repays another with evil for evil, but always seek after that which is good for one another and for all men</a:t>
            </a:r>
            <a:r>
              <a:rPr lang="en-US" b="1" i="1" dirty="0"/>
              <a:t>.</a:t>
            </a:r>
            <a:r>
              <a:rPr lang="en-US" dirty="0"/>
              <a:t> </a:t>
            </a:r>
          </a:p>
        </p:txBody>
      </p:sp>
    </p:spTree>
    <p:extLst>
      <p:ext uri="{BB962C8B-B14F-4D97-AF65-F5344CB8AC3E}">
        <p14:creationId xmlns:p14="http://schemas.microsoft.com/office/powerpoint/2010/main" val="1384438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848600" cy="5047536"/>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Galatians 6:1</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B</a:t>
            </a:r>
            <a:r>
              <a:rPr lang="en-US" sz="4000" b="1" i="1" cap="small" dirty="0">
                <a:solidFill>
                  <a:schemeClr val="bg1"/>
                </a:solidFill>
                <a:latin typeface="Arial" panose="020B0604020202020204" pitchFamily="34" charset="0"/>
                <a:cs typeface="Arial" panose="020B0604020202020204" pitchFamily="34" charset="0"/>
              </a:rPr>
              <a:t>rethren,</a:t>
            </a:r>
            <a:r>
              <a:rPr lang="en-US" sz="4000" b="1" i="1" dirty="0">
                <a:solidFill>
                  <a:schemeClr val="bg1"/>
                </a:solidFill>
                <a:latin typeface="Arial" panose="020B0604020202020204" pitchFamily="34" charset="0"/>
                <a:cs typeface="Arial" panose="020B0604020202020204" pitchFamily="34" charset="0"/>
              </a:rPr>
              <a:t> even if a man is caught in any trespass, you who are spiritual, restore such a one in a spirit of gentleness; each one looking to yourself, lest you too be tempted.</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0973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1270000"/>
            <a:ext cx="6350000" cy="4279441"/>
          </a:xfrm>
          <a:prstGeom prst="rect">
            <a:avLst/>
          </a:prstGeom>
          <a:noFill/>
        </p:spPr>
        <p:txBody>
          <a:bodyPr vert="horz"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Ephesians 4:15</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but speaking the truth in love, we are to grow up in all aspects into Him, who is the head, even Christ,</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42289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1270000"/>
            <a:ext cx="6350000" cy="3571555"/>
          </a:xfrm>
          <a:prstGeom prst="rect">
            <a:avLst/>
          </a:prstGeom>
          <a:noFill/>
        </p:spPr>
        <p:txBody>
          <a:bodyPr vert="horz"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Proverbs 27:6</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Faithful are the wounds of a friend, But deceitful are the kisses of an enemy.</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4484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086600" cy="5047536"/>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2 Thessalonians 1:11</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To this end also we pray for you always that our God may count you worthy of your calling, and fulfill every desire for goodness and the work of faith with power;</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963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153400" cy="6463308"/>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2 Thessalonians 1:11</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That is why we always pray for you, asking our God to help you live the kind of life he called you to live. We pray that with his power God will help you do the good things you want and perform the works that come from your faith.</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87143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685800"/>
            <a:ext cx="6858000" cy="1754326"/>
          </a:xfrm>
          <a:prstGeom prst="rect">
            <a:avLst/>
          </a:prstGeom>
          <a:noFill/>
        </p:spPr>
        <p:txBody>
          <a:bodyPr wrap="square" rtlCol="0">
            <a:spAutoFit/>
          </a:bodyPr>
          <a:lstStyle/>
          <a:p>
            <a:pPr algn="ctr"/>
            <a:r>
              <a:rPr lang="en-US" sz="5400" b="1" dirty="0" smtClean="0">
                <a:solidFill>
                  <a:schemeClr val="bg1"/>
                </a:solidFill>
                <a:latin typeface="Arial" panose="020B0604020202020204" pitchFamily="34" charset="0"/>
                <a:cs typeface="Arial" panose="020B0604020202020204" pitchFamily="34" charset="0"/>
              </a:rPr>
              <a:t>How do I treat others?</a:t>
            </a:r>
            <a:endParaRPr lang="en-US" sz="5400" b="1" dirty="0">
              <a:solidFill>
                <a:schemeClr val="bg1"/>
              </a:solidFill>
              <a:latin typeface="Arial" panose="020B0604020202020204" pitchFamily="34" charset="0"/>
              <a:cs typeface="Arial" panose="020B0604020202020204" pitchFamily="34" charset="0"/>
            </a:endParaRPr>
          </a:p>
        </p:txBody>
      </p:sp>
      <p:pic>
        <p:nvPicPr>
          <p:cNvPr id="1026" name="Picture 2" descr="http://greatergood.berkeley.edu/images/application_uploads/kids_helping_web.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9800" y="2031607"/>
            <a:ext cx="5410200" cy="471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2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467600" cy="5047536"/>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John 14:26</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“But the Helper, the Holy Spirit, whom the Father will send in My name, He will teach you all things, and bring to your remembrance all that I said to you.</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78187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1270000"/>
            <a:ext cx="6350000" cy="3631763"/>
          </a:xfrm>
          <a:prstGeom prst="rect">
            <a:avLst/>
          </a:prstGeom>
          <a:noFill/>
        </p:spPr>
        <p:txBody>
          <a:bodyPr vert="horz"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Galatians 5:22</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But the fruit of the Spirit is love, joy, peace, patience, kindness, goodness, faithfulness,</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220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482"/>
            <a:ext cx="7848600" cy="255454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I</a:t>
            </a:r>
            <a:r>
              <a:rPr lang="en-US" sz="8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 </a:t>
            </a:r>
            <a:r>
              <a:rPr lang="en-US" sz="8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want to be</a:t>
            </a:r>
          </a:p>
          <a:p>
            <a:pPr algn="ctr"/>
            <a:r>
              <a:rPr lang="en-US" sz="8000" b="1" cap="none" spc="0" dirty="0" smtClean="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more like Jesus</a:t>
            </a:r>
            <a:endParaRPr lang="en-US" sz="8000" b="1" cap="none" spc="0" dirty="0">
              <a:ln w="11430"/>
              <a:solidFill>
                <a:srgbClr val="FFC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endParaRPr>
          </a:p>
        </p:txBody>
      </p:sp>
      <p:pic>
        <p:nvPicPr>
          <p:cNvPr id="2050" name="Picture 2" descr="http://media.ldscdn.org/images/media-library/jesus-christ/jesus-blesses-little-children-1126923-wall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5188"/>
            <a:ext cx="6705600" cy="4470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0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229600" cy="5115568"/>
          </a:xfrm>
          <a:prstGeom prst="rect">
            <a:avLst/>
          </a:prstGeom>
          <a:noFill/>
        </p:spPr>
        <p:txBody>
          <a:bodyPr vert="horz" wrap="square" rtlCol="0">
            <a:spAutoFit/>
          </a:bodyPr>
          <a:lstStyle/>
          <a:p>
            <a:pP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Matthew 19:17</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And He said to him, “Why are you asking Me about what is good? There is only One who is good; but if you wish to </a:t>
            </a:r>
            <a:endParaRPr lang="en-US" sz="4000" b="1" i="1" dirty="0" smtClean="0">
              <a:solidFill>
                <a:schemeClr val="bg1"/>
              </a:solidFill>
              <a:latin typeface="Arial" panose="020B0604020202020204" pitchFamily="34" charset="0"/>
              <a:cs typeface="Arial" panose="020B0604020202020204" pitchFamily="34" charset="0"/>
            </a:endParaRPr>
          </a:p>
          <a:p>
            <a:pPr>
              <a:lnSpc>
                <a:spcPct val="115000"/>
              </a:lnSpc>
              <a:spcAft>
                <a:spcPts val="1000"/>
              </a:spcAft>
            </a:pPr>
            <a:r>
              <a:rPr lang="en-US" sz="4000" b="1" i="1" dirty="0" smtClean="0">
                <a:solidFill>
                  <a:schemeClr val="bg1"/>
                </a:solidFill>
                <a:latin typeface="Arial" panose="020B0604020202020204" pitchFamily="34" charset="0"/>
                <a:cs typeface="Arial" panose="020B0604020202020204" pitchFamily="34" charset="0"/>
              </a:rPr>
              <a:t>enter </a:t>
            </a:r>
            <a:r>
              <a:rPr lang="en-US" sz="4000" b="1" i="1" dirty="0">
                <a:solidFill>
                  <a:schemeClr val="bg1"/>
                </a:solidFill>
                <a:latin typeface="Arial" panose="020B0604020202020204" pitchFamily="34" charset="0"/>
                <a:cs typeface="Arial" panose="020B0604020202020204" pitchFamily="34" charset="0"/>
              </a:rPr>
              <a:t>into life, keep the commandments.”</a:t>
            </a:r>
            <a:r>
              <a:rPr lang="en-US" sz="4000" dirty="0">
                <a:solidFill>
                  <a:schemeClr val="bg1"/>
                </a:solidFill>
                <a:latin typeface="Arial" panose="020B0604020202020204" pitchFamily="34" charset="0"/>
                <a:cs typeface="Arial" panose="020B0604020202020204" pitchFamily="34" charset="0"/>
              </a:rPr>
              <a:t> </a:t>
            </a:r>
          </a:p>
        </p:txBody>
      </p:sp>
      <p:pic>
        <p:nvPicPr>
          <p:cNvPr id="3074" name="Picture 2" descr="https://larrydixon.files.wordpress.com/2013/11/firefoxscreensnapz0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663" y="3257920"/>
            <a:ext cx="2882537" cy="360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3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8153400" cy="3416320"/>
          </a:xfrm>
          <a:prstGeom prst="rect">
            <a:avLst/>
          </a:prstGeom>
          <a:noFill/>
        </p:spPr>
        <p:txBody>
          <a:bodyPr wrap="square" rtlCol="0">
            <a:spAutoFit/>
          </a:bodyPr>
          <a:lstStyle/>
          <a:p>
            <a:pPr algn="r"/>
            <a:r>
              <a:rPr lang="en-US" sz="5400" b="1" dirty="0" smtClean="0">
                <a:solidFill>
                  <a:schemeClr val="bg1"/>
                </a:solidFill>
                <a:latin typeface="Arial" panose="020B0604020202020204" pitchFamily="34" charset="0"/>
                <a:cs typeface="Arial" panose="020B0604020202020204" pitchFamily="34" charset="0"/>
              </a:rPr>
              <a:t>In every situation and circumstance, Jesus is God; therefore Jesus is good.</a:t>
            </a:r>
            <a:endParaRPr lang="en-US" sz="5400" b="1" dirty="0">
              <a:solidFill>
                <a:schemeClr val="bg1"/>
              </a:solidFill>
              <a:latin typeface="Arial" panose="020B0604020202020204" pitchFamily="34" charset="0"/>
              <a:cs typeface="Arial" panose="020B0604020202020204" pitchFamily="34" charset="0"/>
            </a:endParaRPr>
          </a:p>
        </p:txBody>
      </p:sp>
      <p:pic>
        <p:nvPicPr>
          <p:cNvPr id="4098" name="Picture 2" descr="http://4.bp.blogspot.com/-m0lHGc8yzvo/Ug7DR7lSTvI/AAAAAAAAAw4/1ARGaejeBwU/s1600/jesus-helping-the-p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5600"/>
            <a:ext cx="6141720" cy="459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784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7924800" cy="5755422"/>
          </a:xfrm>
          <a:prstGeom prst="rect">
            <a:avLst/>
          </a:prstGeom>
          <a:noFill/>
        </p:spPr>
        <p:txBody>
          <a:bodyPr vert="horz" wrap="square" rtlCol="0">
            <a:spAutoFit/>
          </a:bodyPr>
          <a:lstStyle/>
          <a:p>
            <a:pPr algn="ctr">
              <a:lnSpc>
                <a:spcPct val="115000"/>
              </a:lnSpc>
              <a:spcAft>
                <a:spcPts val="1000"/>
              </a:spcAft>
            </a:pPr>
            <a:r>
              <a:rPr lang="en-US" sz="4000" dirty="0">
                <a:solidFill>
                  <a:schemeClr val="bg1"/>
                </a:solidFill>
                <a:latin typeface="Arial" panose="020B0604020202020204" pitchFamily="34" charset="0"/>
                <a:cs typeface="Arial" panose="020B0604020202020204" pitchFamily="34" charset="0"/>
              </a:rPr>
              <a:t>Luke 6:45</a:t>
            </a:r>
            <a:br>
              <a:rPr lang="en-US" sz="4000" dirty="0">
                <a:solidFill>
                  <a:schemeClr val="bg1"/>
                </a:solidFill>
                <a:latin typeface="Arial" panose="020B0604020202020204" pitchFamily="34" charset="0"/>
                <a:cs typeface="Arial" panose="020B0604020202020204" pitchFamily="34" charset="0"/>
              </a:rPr>
            </a:br>
            <a:r>
              <a:rPr lang="en-US" sz="4000" b="1" i="1" dirty="0">
                <a:solidFill>
                  <a:schemeClr val="bg1"/>
                </a:solidFill>
                <a:latin typeface="Arial" panose="020B0604020202020204" pitchFamily="34" charset="0"/>
                <a:cs typeface="Arial" panose="020B0604020202020204" pitchFamily="34" charset="0"/>
              </a:rPr>
              <a:t>“The good man out of the good treasure of his heart brings forth what is good; and the evil man out of the evil treasure brings forth what is evil; for his mouth speaks from that which fills his heart.</a:t>
            </a:r>
            <a:r>
              <a:rPr lang="en-US" sz="40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18582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130</Words>
  <Application>Microsoft Office PowerPoint</Application>
  <PresentationFormat>On-screen Show (4:3)</PresentationFormat>
  <Paragraphs>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preacher desk</cp:lastModifiedBy>
  <cp:revision>11</cp:revision>
  <cp:lastPrinted>2015-08-02T11:34:05Z</cp:lastPrinted>
  <dcterms:created xsi:type="dcterms:W3CDTF">2015-07-31T23:13:29Z</dcterms:created>
  <dcterms:modified xsi:type="dcterms:W3CDTF">2015-08-02T12:25:27Z</dcterms:modified>
</cp:coreProperties>
</file>