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35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8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6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5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3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3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2490AF-23BE-46E1-90C3-2675E0E446D7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346A51-96B5-401E-9D32-0FBD71503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5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035" y="286602"/>
            <a:ext cx="9415917" cy="6571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434" y="2925439"/>
            <a:ext cx="55315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Text: Matt. 17:20, Mark 11:23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“Jesus, he can </a:t>
            </a:r>
            <a:r>
              <a:rPr lang="en-US" sz="3200" b="1" u="sng" dirty="0" smtClean="0"/>
              <a:t>move the mountains!”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Young people at camp wanted to know where to find answers in the </a:t>
            </a:r>
            <a:r>
              <a:rPr lang="en-US" sz="3200" b="1" u="sng" dirty="0" smtClean="0"/>
              <a:t>Bible.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707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I PETER 1:13-15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290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665" y="331018"/>
            <a:ext cx="9350135" cy="6526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0350" y="4134118"/>
            <a:ext cx="4481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COMPLACENCY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76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PHIL. 3:13-14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73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667" y="331018"/>
            <a:ext cx="9350134" cy="6526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93476" y="2699849"/>
            <a:ext cx="51985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“Give me </a:t>
            </a:r>
            <a:r>
              <a:rPr lang="en-US" sz="3200" b="1" u="sng" dirty="0" smtClean="0"/>
              <a:t>the Bible”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 John 5:4- We overcome the world through our </a:t>
            </a:r>
            <a:r>
              <a:rPr lang="en-US" sz="3200" b="1" u="sng" dirty="0" smtClean="0"/>
              <a:t>faith.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Faith in the </a:t>
            </a:r>
            <a:r>
              <a:rPr lang="en-US" sz="3200" b="1" u="sng" dirty="0" smtClean="0"/>
              <a:t>Word of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It is time to separate the “</a:t>
            </a:r>
            <a:r>
              <a:rPr lang="en-US" sz="3200" b="1" u="sng" dirty="0" smtClean="0"/>
              <a:t>Contenders”</a:t>
            </a:r>
            <a:r>
              <a:rPr lang="en-US" sz="3200" dirty="0" smtClean="0"/>
              <a:t> from the “</a:t>
            </a:r>
            <a:r>
              <a:rPr lang="en-US" sz="3200" b="1" u="sng" dirty="0" smtClean="0"/>
              <a:t>Pretenders.”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42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</a:br>
            <a:r>
              <a:rPr lang="en-US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>
              <a:solidFill>
                <a:schemeClr val="tx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76" y="365125"/>
            <a:ext cx="9297672" cy="6492875"/>
          </a:xfrm>
        </p:spPr>
      </p:pic>
      <p:sp>
        <p:nvSpPr>
          <p:cNvPr id="5" name="TextBox 4"/>
          <p:cNvSpPr txBox="1"/>
          <p:nvPr/>
        </p:nvSpPr>
        <p:spPr>
          <a:xfrm>
            <a:off x="7006107" y="3683358"/>
            <a:ext cx="404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INDECISION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651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77796" cy="4023360"/>
          </a:xfrm>
        </p:spPr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PSALM 119:137-144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75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8062" y="365125"/>
            <a:ext cx="9303984" cy="6492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28079" y="3902299"/>
            <a:ext cx="3940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LUST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07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PSALM 101:3</a:t>
            </a:r>
          </a:p>
          <a:p>
            <a:pPr algn="ctr"/>
            <a:r>
              <a:rPr lang="en-US" sz="9600" dirty="0" smtClean="0"/>
              <a:t>PHIL. 4:8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1881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861" y="365125"/>
            <a:ext cx="9301275" cy="6492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5499" y="3721995"/>
            <a:ext cx="5306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INACTIVITY AND INEFFECTIVENESS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5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sz="4400" spc="0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II PETER 1:5-8</a:t>
            </a:r>
          </a:p>
          <a:p>
            <a:pPr algn="ctr"/>
            <a:r>
              <a:rPr lang="en-US" sz="9600" dirty="0" smtClean="0"/>
              <a:t>II TIM. 2:15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2521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Are we ready to </a:t>
            </a:r>
            <a:b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</a:br>
            <a:r>
              <a:rPr lang="en-US" dirty="0">
                <a:solidFill>
                  <a:prstClr val="black"/>
                </a:solidFill>
                <a:latin typeface="Lucida Calligraphy" panose="03010101010101010101" pitchFamily="66" charset="0"/>
              </a:rPr>
              <a:t>Move Mountains?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667" y="365124"/>
            <a:ext cx="9301275" cy="6492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62930" y="4159876"/>
            <a:ext cx="3642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FEAR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144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145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Calligraphy</vt:lpstr>
      <vt:lpstr>Retrospect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  <vt:lpstr>Are we ready to  Move Mountains?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4</cp:revision>
  <dcterms:created xsi:type="dcterms:W3CDTF">2015-08-02T14:04:49Z</dcterms:created>
  <dcterms:modified xsi:type="dcterms:W3CDTF">2015-08-02T14:27:47Z</dcterms:modified>
</cp:coreProperties>
</file>