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12E0-051D-4FEA-9F29-3540D35F7C8A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BC79-5BA4-4B5D-ACC3-6521AC62CB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roverbs+16:18&amp;version=NKJV" TargetMode="External"/><Relationship Id="rId2" Type="http://schemas.openxmlformats.org/officeDocument/2006/relationships/hyperlink" Target="https://www.biblegateway.com/passage/?search=Proverbs+13:10&amp;version=NKJ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roverbs+29:23&amp;version=NKJ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rk+7&amp;version=NKJ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 Struggle With </a:t>
            </a:r>
            <a:r>
              <a:rPr lang="en-US" sz="6000" b="1" dirty="0" smtClean="0">
                <a:solidFill>
                  <a:srgbClr val="7030A0"/>
                </a:solidFill>
                <a:latin typeface="AR BLANCA" pitchFamily="2" charset="0"/>
              </a:rPr>
              <a:t>PRIDE</a:t>
            </a:r>
            <a:endParaRPr lang="en-US" sz="6000" b="1" dirty="0">
              <a:solidFill>
                <a:srgbClr val="7030A0"/>
              </a:solidFill>
              <a:latin typeface="AR BLAN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Is it your struggle?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 what do people have Good Pride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tatesymbolsusa.org/sites/statesymbolsusa.org/files/Seal-of-Ala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1555">
            <a:off x="304800" y="1828801"/>
            <a:ext cx="3047999" cy="3048000"/>
          </a:xfrm>
          <a:prstGeom prst="rect">
            <a:avLst/>
          </a:prstGeom>
          <a:noFill/>
        </p:spPr>
      </p:pic>
      <p:pic>
        <p:nvPicPr>
          <p:cNvPr id="1028" name="Picture 4" descr="http://preps.s3.amazonaws.com/blog/images/lead/web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1403">
            <a:off x="4800600" y="1524000"/>
            <a:ext cx="3754721" cy="2803525"/>
          </a:xfrm>
          <a:prstGeom prst="rect">
            <a:avLst/>
          </a:prstGeom>
          <a:noFill/>
        </p:spPr>
      </p:pic>
      <p:pic>
        <p:nvPicPr>
          <p:cNvPr id="1030" name="Picture 6" descr="http://crystalhollenbeck.com/wp-content/uploads/2011/09/happy-family-on-the-gr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69993"/>
            <a:ext cx="4508500" cy="2988007"/>
          </a:xfrm>
          <a:prstGeom prst="rect">
            <a:avLst/>
          </a:prstGeom>
          <a:noFill/>
        </p:spPr>
      </p:pic>
      <p:pic>
        <p:nvPicPr>
          <p:cNvPr id="1032" name="Picture 8" descr="http://i.huffpost.com/gen/935578/thumbs/o-CHICK-FIL-A-CHICAGO-LOOP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1034" name="Picture 10" descr="http://www.christian-wallpaper.com/backgrounds/christian_cross_silhouette_faith_sim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sikids.com/sites/default/files/multimedia/photo_gallery/1006/soccer.world.cup.fans/images/usa-fans-opov-35130-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2" y="685801"/>
            <a:ext cx="9154952" cy="609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But then there is the Negative Side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s://my.psychologytoday.com/files/imagecache/article-inline-half/shutterstock_178429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092821" cy="2057400"/>
          </a:xfrm>
          <a:prstGeom prst="rect">
            <a:avLst/>
          </a:prstGeom>
          <a:noFill/>
        </p:spPr>
      </p:pic>
      <p:pic>
        <p:nvPicPr>
          <p:cNvPr id="15364" name="Picture 4" descr="http://cdn.themetapicture.com/pic/images/2014/06/27/funny-seal-wrong-argu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067050"/>
            <a:ext cx="5143500" cy="3790950"/>
          </a:xfrm>
          <a:prstGeom prst="rect">
            <a:avLst/>
          </a:prstGeom>
          <a:noFill/>
        </p:spPr>
      </p:pic>
      <p:pic>
        <p:nvPicPr>
          <p:cNvPr id="15366" name="Picture 6" descr="http://annemariecross.com/wp-content/uploads/2013/02/forgive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048125" cy="2686051"/>
          </a:xfrm>
          <a:prstGeom prst="rect">
            <a:avLst/>
          </a:prstGeom>
          <a:noFill/>
        </p:spPr>
      </p:pic>
      <p:pic>
        <p:nvPicPr>
          <p:cNvPr id="15368" name="Picture 8" descr="https://farm7.staticflickr.com/6224/6227819611_608cd495fa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573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Adobe Ming Std L" pitchFamily="18" charset="-128"/>
                <a:ea typeface="Adobe Ming Std L" pitchFamily="18" charset="-128"/>
              </a:rPr>
              <a:t>Verses we have all read</a:t>
            </a:r>
            <a:endParaRPr lang="en-US" sz="5400" b="1" dirty="0">
              <a:solidFill>
                <a:srgbClr val="00B050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Proverbs 11:2</a:t>
            </a:r>
          </a:p>
          <a:p>
            <a:pPr>
              <a:buNone/>
            </a:pPr>
            <a:r>
              <a:rPr lang="en-US" baseline="30000" dirty="0" smtClean="0"/>
              <a:t>2 </a:t>
            </a:r>
            <a:r>
              <a:rPr lang="en-US" dirty="0" smtClean="0"/>
              <a:t>When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pride</a:t>
            </a:r>
            <a:r>
              <a:rPr lang="en-US" b="1" dirty="0" smtClean="0"/>
              <a:t> </a:t>
            </a:r>
            <a:r>
              <a:rPr lang="en-US" dirty="0" smtClean="0"/>
              <a:t>comes, then comes shame;</a:t>
            </a:r>
            <a:br>
              <a:rPr lang="en-US" dirty="0" smtClean="0"/>
            </a:br>
            <a:r>
              <a:rPr lang="en-US" dirty="0" smtClean="0"/>
              <a:t>But with the humble </a:t>
            </a:r>
            <a:r>
              <a:rPr lang="en-US" i="1" dirty="0" smtClean="0"/>
              <a:t>is</a:t>
            </a:r>
            <a:r>
              <a:rPr lang="en-US" dirty="0" smtClean="0"/>
              <a:t> wisdom.</a:t>
            </a:r>
          </a:p>
          <a:p>
            <a:r>
              <a:rPr lang="en-US" dirty="0" smtClean="0">
                <a:hlinkClick r:id="rId2"/>
              </a:rPr>
              <a:t>Proverbs 13:10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By </a:t>
            </a:r>
            <a:r>
              <a:rPr lang="en-US" b="1" u="sng" dirty="0" smtClean="0">
                <a:solidFill>
                  <a:srgbClr val="FF0000"/>
                </a:solidFill>
              </a:rPr>
              <a:t>pride</a:t>
            </a:r>
            <a:r>
              <a:rPr lang="en-US" dirty="0" smtClean="0"/>
              <a:t> comes nothing but strife, But with the well-advised </a:t>
            </a:r>
            <a:r>
              <a:rPr lang="en-US" i="1" dirty="0" smtClean="0"/>
              <a:t>is</a:t>
            </a:r>
            <a:r>
              <a:rPr lang="en-US" dirty="0" smtClean="0"/>
              <a:t> wisdom.</a:t>
            </a:r>
          </a:p>
          <a:p>
            <a:r>
              <a:rPr lang="en-US" dirty="0" smtClean="0">
                <a:hlinkClick r:id="rId3"/>
              </a:rPr>
              <a:t>Proverbs 16:18</a:t>
            </a: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Pride</a:t>
            </a:r>
            <a:r>
              <a:rPr lang="en-US" dirty="0" smtClean="0"/>
              <a:t> </a:t>
            </a:r>
            <a:r>
              <a:rPr lang="en-US" i="1" dirty="0" smtClean="0"/>
              <a:t>goes</a:t>
            </a:r>
            <a:r>
              <a:rPr lang="en-US" dirty="0" smtClean="0"/>
              <a:t> before destruction, And a haughty spirit before a fall.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Proverbs 29:23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man’s </a:t>
            </a:r>
            <a:r>
              <a:rPr lang="en-US" b="1" dirty="0" smtClean="0"/>
              <a:t>pride</a:t>
            </a:r>
            <a:r>
              <a:rPr lang="en-US" dirty="0" smtClean="0"/>
              <a:t> will bring him low, But the humble in spirit will retain honor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MARK 7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baseline="30000" dirty="0" smtClean="0"/>
              <a:t>14 </a:t>
            </a:r>
            <a:r>
              <a:rPr lang="en-US" dirty="0" smtClean="0"/>
              <a:t>When He had called all the multitude to </a:t>
            </a:r>
            <a:r>
              <a:rPr lang="en-US" i="1" dirty="0" smtClean="0"/>
              <a:t>Himself,</a:t>
            </a:r>
            <a:r>
              <a:rPr lang="en-US" dirty="0" smtClean="0"/>
              <a:t> He said to them, “Hear Me, everyone, and understand: </a:t>
            </a:r>
            <a:r>
              <a:rPr lang="en-US" baseline="30000" dirty="0" smtClean="0"/>
              <a:t>15 </a:t>
            </a:r>
            <a:r>
              <a:rPr lang="en-US" dirty="0" smtClean="0"/>
              <a:t>There is nothing that enters a man from outside which can defile him; but the things which come out of him, those are the things that defile a man. </a:t>
            </a:r>
            <a:r>
              <a:rPr lang="en-US" baseline="30000" dirty="0" smtClean="0"/>
              <a:t>16 </a:t>
            </a:r>
            <a:r>
              <a:rPr lang="en-US" dirty="0" smtClean="0"/>
              <a:t>If anyone has ears to hear, let him hear!”</a:t>
            </a:r>
            <a:r>
              <a:rPr lang="en-US" baseline="30000" dirty="0" smtClean="0"/>
              <a:t>[</a:t>
            </a:r>
            <a:r>
              <a:rPr lang="en-US" baseline="30000" dirty="0" smtClean="0">
                <a:hlinkClick r:id="rId2" tooltip="See footnote f"/>
              </a:rPr>
              <a:t>f</a:t>
            </a:r>
            <a:r>
              <a:rPr lang="en-US" baseline="30000" dirty="0" smtClean="0"/>
              <a:t>]</a:t>
            </a:r>
            <a:endParaRPr lang="en-US" dirty="0" smtClean="0"/>
          </a:p>
          <a:p>
            <a:r>
              <a:rPr lang="en-US" baseline="30000" dirty="0" smtClean="0"/>
              <a:t>17 </a:t>
            </a:r>
            <a:r>
              <a:rPr lang="en-US" dirty="0" smtClean="0"/>
              <a:t>When He had entered a house away from the crowd, His disciples asked Him concerning the parable. </a:t>
            </a:r>
            <a:r>
              <a:rPr lang="en-US" baseline="30000" dirty="0" smtClean="0"/>
              <a:t>18 </a:t>
            </a:r>
            <a:r>
              <a:rPr lang="en-US" dirty="0" smtClean="0"/>
              <a:t>So He said to them, “Are you thus without understanding also? Do you not perceive that whatever enters a man from outside cannot defile him, </a:t>
            </a:r>
            <a:r>
              <a:rPr lang="en-US" baseline="30000" dirty="0" smtClean="0"/>
              <a:t>19 </a:t>
            </a:r>
            <a:r>
              <a:rPr lang="en-US" dirty="0" smtClean="0"/>
              <a:t>because it does not enter his heart but his stomach, and is eliminated, </a:t>
            </a:r>
            <a:r>
              <a:rPr lang="en-US" i="1" dirty="0" smtClean="0"/>
              <a:t>thus</a:t>
            </a:r>
            <a:r>
              <a:rPr lang="en-US" dirty="0" smtClean="0"/>
              <a:t> purifying all foods?”</a:t>
            </a:r>
            <a:r>
              <a:rPr lang="en-US" baseline="30000" dirty="0" smtClean="0"/>
              <a:t>[</a:t>
            </a:r>
            <a:r>
              <a:rPr lang="en-US" baseline="30000" dirty="0" smtClean="0">
                <a:hlinkClick r:id="rId2" tooltip="See footnote g"/>
              </a:rPr>
              <a:t>g</a:t>
            </a:r>
            <a:r>
              <a:rPr lang="en-US" baseline="30000" dirty="0" smtClean="0"/>
              <a:t>]</a:t>
            </a:r>
            <a:r>
              <a:rPr lang="en-US" dirty="0" smtClean="0"/>
              <a:t> </a:t>
            </a:r>
            <a:r>
              <a:rPr lang="en-US" baseline="30000" dirty="0" smtClean="0"/>
              <a:t>20 </a:t>
            </a:r>
            <a:r>
              <a:rPr lang="en-US" dirty="0" smtClean="0"/>
              <a:t>And He said, “What comes out of a man, that defiles a man. </a:t>
            </a:r>
            <a:r>
              <a:rPr lang="en-US" baseline="30000" dirty="0" smtClean="0"/>
              <a:t>21 </a:t>
            </a:r>
            <a:r>
              <a:rPr lang="en-US" dirty="0" smtClean="0"/>
              <a:t>For from within, out of the heart of men, proceed evil thoughts, adulteries, fornications, murders, </a:t>
            </a:r>
            <a:r>
              <a:rPr lang="en-US" baseline="30000" dirty="0" smtClean="0"/>
              <a:t>22 </a:t>
            </a:r>
            <a:r>
              <a:rPr lang="en-US" dirty="0" smtClean="0"/>
              <a:t>thefts, covetousness, wickedness, deceit, lewdness, an evil eye, blasphemy, </a:t>
            </a:r>
            <a:r>
              <a:rPr lang="en-US" b="1" u="sng" dirty="0" smtClean="0">
                <a:solidFill>
                  <a:srgbClr val="FF0000"/>
                </a:solidFill>
              </a:rPr>
              <a:t>pride</a:t>
            </a:r>
            <a:r>
              <a:rPr lang="en-US" dirty="0" smtClean="0"/>
              <a:t>, foolishness. </a:t>
            </a:r>
            <a:r>
              <a:rPr lang="en-US" baseline="30000" dirty="0" smtClean="0"/>
              <a:t>23 </a:t>
            </a:r>
            <a:r>
              <a:rPr lang="en-US" dirty="0" smtClean="0"/>
              <a:t>All these evil things come from within and defile a man.”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1 Timothy 3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3 This </a:t>
            </a:r>
            <a:r>
              <a:rPr lang="en-US" i="1" dirty="0" smtClean="0"/>
              <a:t>is</a:t>
            </a:r>
            <a:r>
              <a:rPr lang="en-US" dirty="0" smtClean="0"/>
              <a:t> a faithful saying: If a man desires the position of a bishop,</a:t>
            </a:r>
            <a:r>
              <a:rPr lang="en-US" baseline="30000" dirty="0"/>
              <a:t> </a:t>
            </a:r>
            <a:r>
              <a:rPr lang="en-US" dirty="0" smtClean="0"/>
              <a:t>he desires a good work. </a:t>
            </a:r>
            <a:r>
              <a:rPr lang="en-US" baseline="30000" dirty="0" smtClean="0"/>
              <a:t>2 </a:t>
            </a:r>
            <a:r>
              <a:rPr lang="en-US" dirty="0" smtClean="0"/>
              <a:t>A bishop then must be blameless, the husband of one wife, temperate, sober-minded, of good behavior, hospitable, able to teach; </a:t>
            </a:r>
            <a:r>
              <a:rPr lang="en-US" baseline="30000" dirty="0" smtClean="0"/>
              <a:t>3 </a:t>
            </a:r>
            <a:r>
              <a:rPr lang="en-US" dirty="0" smtClean="0"/>
              <a:t>not given to wine, not violent, not greedy for money, but gentle, not quarrelsome, not covetous; </a:t>
            </a:r>
            <a:r>
              <a:rPr lang="en-US" baseline="30000" dirty="0" smtClean="0"/>
              <a:t>4 </a:t>
            </a:r>
            <a:r>
              <a:rPr lang="en-US" dirty="0" smtClean="0"/>
              <a:t>one who rules his own house well, having </a:t>
            </a:r>
            <a:r>
              <a:rPr lang="en-US" i="1" dirty="0" smtClean="0"/>
              <a:t>his</a:t>
            </a:r>
            <a:r>
              <a:rPr lang="en-US" dirty="0" smtClean="0"/>
              <a:t> children in submission with all reverence </a:t>
            </a:r>
            <a:r>
              <a:rPr lang="en-US" baseline="30000" dirty="0" smtClean="0"/>
              <a:t>5 </a:t>
            </a:r>
            <a:r>
              <a:rPr lang="en-US" dirty="0" smtClean="0"/>
              <a:t>(for if a man does not know how to rule his own house, how will he take care of the church of God?); </a:t>
            </a:r>
            <a:r>
              <a:rPr lang="en-US" baseline="30000" dirty="0" smtClean="0"/>
              <a:t>6 </a:t>
            </a:r>
            <a:r>
              <a:rPr lang="en-US" dirty="0" smtClean="0"/>
              <a:t>not a novice, </a:t>
            </a:r>
            <a:r>
              <a:rPr lang="en-US" b="1" u="sng" dirty="0" smtClean="0">
                <a:solidFill>
                  <a:srgbClr val="7030A0"/>
                </a:solidFill>
              </a:rPr>
              <a:t>lest being puffed up with pride he fall into the </a:t>
            </a:r>
            <a:r>
              <a:rPr lang="en-US" b="1" i="1" u="sng" dirty="0" smtClean="0">
                <a:solidFill>
                  <a:srgbClr val="7030A0"/>
                </a:solidFill>
              </a:rPr>
              <a:t>same</a:t>
            </a:r>
            <a:r>
              <a:rPr lang="en-US" b="1" u="sng" dirty="0" smtClean="0">
                <a:solidFill>
                  <a:srgbClr val="7030A0"/>
                </a:solidFill>
              </a:rPr>
              <a:t> condemnation as the devil. </a:t>
            </a:r>
            <a:r>
              <a:rPr lang="en-US" baseline="30000" dirty="0" smtClean="0"/>
              <a:t>7 </a:t>
            </a:r>
            <a:r>
              <a:rPr lang="en-US" dirty="0" smtClean="0"/>
              <a:t>Moreover he must have a good testimony among those who are outside, lest he fall into reproach and the snare of the devil.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4 Where do wars and fights </a:t>
            </a:r>
            <a:r>
              <a:rPr lang="en-US" i="1" dirty="0" smtClean="0"/>
              <a:t>come</a:t>
            </a:r>
            <a:r>
              <a:rPr lang="en-US" dirty="0" smtClean="0"/>
              <a:t> from among you? Do </a:t>
            </a:r>
            <a:r>
              <a:rPr lang="en-US" i="1" dirty="0" smtClean="0"/>
              <a:t>they</a:t>
            </a:r>
            <a:r>
              <a:rPr lang="en-US" dirty="0" smtClean="0"/>
              <a:t> not </a:t>
            </a:r>
            <a:r>
              <a:rPr lang="en-US" i="1" dirty="0" smtClean="0"/>
              <a:t>come</a:t>
            </a:r>
            <a:r>
              <a:rPr lang="en-US" dirty="0" smtClean="0"/>
              <a:t> from your </a:t>
            </a:r>
            <a:r>
              <a:rPr lang="en-US" i="1" dirty="0" smtClean="0"/>
              <a:t>desires for</a:t>
            </a:r>
            <a:r>
              <a:rPr lang="en-US" dirty="0" smtClean="0"/>
              <a:t> pleasure that war in your members? </a:t>
            </a:r>
            <a:r>
              <a:rPr lang="en-US" baseline="30000" dirty="0" smtClean="0"/>
              <a:t>2 </a:t>
            </a:r>
            <a:r>
              <a:rPr lang="en-US" dirty="0" smtClean="0"/>
              <a:t>You lust and do not have. You murder and covet and cannot obtain. You fight and war. Yet you do not have because you do not ask. </a:t>
            </a:r>
            <a:r>
              <a:rPr lang="en-US" baseline="30000" dirty="0" smtClean="0"/>
              <a:t>3 </a:t>
            </a:r>
            <a:r>
              <a:rPr lang="en-US" dirty="0" smtClean="0"/>
              <a:t>You ask and do not receive, because you ask amiss, that you may spend </a:t>
            </a:r>
            <a:r>
              <a:rPr lang="en-US" i="1" dirty="0" smtClean="0"/>
              <a:t>it</a:t>
            </a:r>
            <a:r>
              <a:rPr lang="en-US" dirty="0" smtClean="0"/>
              <a:t> on your pleasures. </a:t>
            </a:r>
            <a:r>
              <a:rPr lang="en-US" baseline="30000" dirty="0" smtClean="0"/>
              <a:t>4 </a:t>
            </a:r>
            <a:r>
              <a:rPr lang="en-US" dirty="0" smtClean="0"/>
              <a:t>Adulterers and</a:t>
            </a:r>
            <a:r>
              <a:rPr lang="en-US" baseline="30000" dirty="0"/>
              <a:t> </a:t>
            </a:r>
            <a:r>
              <a:rPr lang="en-US" dirty="0" smtClean="0"/>
              <a:t>adulteresses! Do you not know that friendship with the world is enmity with God? Whoever therefore wants to be a friend of the world makes himself an enemy of God. </a:t>
            </a:r>
            <a:r>
              <a:rPr lang="en-US" baseline="30000" dirty="0" smtClean="0"/>
              <a:t>5 </a:t>
            </a:r>
            <a:r>
              <a:rPr lang="en-US" dirty="0" smtClean="0"/>
              <a:t>Or do you think that the Scripture says in vain, “The Spirit who dwells in us yearns jealously”?</a:t>
            </a:r>
          </a:p>
          <a:p>
            <a:pPr>
              <a:buNone/>
            </a:pPr>
            <a:r>
              <a:rPr lang="en-US" baseline="30000" dirty="0" smtClean="0"/>
              <a:t>6 </a:t>
            </a:r>
            <a:r>
              <a:rPr lang="en-US" dirty="0" smtClean="0"/>
              <a:t>But He gives more grace. Therefore He says:</a:t>
            </a:r>
          </a:p>
          <a:p>
            <a:pPr>
              <a:buNone/>
            </a:pPr>
            <a:r>
              <a:rPr lang="en-US" dirty="0" smtClean="0"/>
              <a:t>“God resists the proud,</a:t>
            </a:r>
            <a:br>
              <a:rPr lang="en-US" dirty="0" smtClean="0"/>
            </a:br>
            <a:r>
              <a:rPr lang="en-US" dirty="0" smtClean="0"/>
              <a:t>But gives grace to the humble.”</a:t>
            </a:r>
          </a:p>
          <a:p>
            <a:pPr>
              <a:buNone/>
            </a:pPr>
            <a:r>
              <a:rPr lang="en-US" baseline="30000" dirty="0" smtClean="0"/>
              <a:t>7 </a:t>
            </a:r>
            <a:r>
              <a:rPr lang="en-US" dirty="0" smtClean="0"/>
              <a:t>Therefore submit to God. Resist the devil and he will flee from you. </a:t>
            </a:r>
            <a:r>
              <a:rPr lang="en-US" baseline="30000" dirty="0" smtClean="0"/>
              <a:t>8 </a:t>
            </a:r>
            <a:r>
              <a:rPr lang="en-US" dirty="0" smtClean="0"/>
              <a:t>Draw near to God and He will draw near to you. Cleanse </a:t>
            </a:r>
            <a:r>
              <a:rPr lang="en-US" i="1" dirty="0" smtClean="0"/>
              <a:t>your</a:t>
            </a:r>
            <a:r>
              <a:rPr lang="en-US" dirty="0" smtClean="0"/>
              <a:t> hands, </a:t>
            </a:r>
            <a:r>
              <a:rPr lang="en-US" i="1" dirty="0" smtClean="0"/>
              <a:t>you</a:t>
            </a:r>
            <a:r>
              <a:rPr lang="en-US" dirty="0" smtClean="0"/>
              <a:t> sinners; and purify </a:t>
            </a:r>
            <a:r>
              <a:rPr lang="en-US" i="1" dirty="0" smtClean="0"/>
              <a:t>your</a:t>
            </a:r>
            <a:r>
              <a:rPr lang="en-US" dirty="0" smtClean="0"/>
              <a:t> hearts, </a:t>
            </a:r>
            <a:r>
              <a:rPr lang="en-US" i="1" dirty="0" smtClean="0"/>
              <a:t>you</a:t>
            </a:r>
            <a:r>
              <a:rPr lang="en-US" dirty="0" smtClean="0"/>
              <a:t> double-minded. </a:t>
            </a:r>
            <a:r>
              <a:rPr lang="en-US" baseline="30000" dirty="0" smtClean="0"/>
              <a:t>9 </a:t>
            </a:r>
            <a:r>
              <a:rPr lang="en-US" dirty="0" smtClean="0"/>
              <a:t>Lament and mourn and weep! Let your laughter be turned to mourning and </a:t>
            </a:r>
            <a:r>
              <a:rPr lang="en-US" i="1" dirty="0" smtClean="0"/>
              <a:t>your</a:t>
            </a:r>
            <a:r>
              <a:rPr lang="en-US" dirty="0" smtClean="0"/>
              <a:t> joy to gloom. </a:t>
            </a:r>
            <a:r>
              <a:rPr lang="en-US" baseline="30000" dirty="0" smtClean="0"/>
              <a:t>10 </a:t>
            </a:r>
            <a:r>
              <a:rPr lang="en-US" dirty="0" smtClean="0"/>
              <a:t>Humble yourselves in the sight of the Lord, and He will lift you up.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61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Struggle With PRIDE</vt:lpstr>
      <vt:lpstr>So what do people have Good Pride in?</vt:lpstr>
      <vt:lpstr>Slide 3</vt:lpstr>
      <vt:lpstr>But then there is the Negative Side</vt:lpstr>
      <vt:lpstr>Verses we have all read</vt:lpstr>
      <vt:lpstr>Slide 6</vt:lpstr>
      <vt:lpstr>MARK 7</vt:lpstr>
      <vt:lpstr>1 Timothy 3</vt:lpstr>
      <vt:lpstr>JAMES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Struggle With PRIDE</dc:title>
  <dc:creator>Owner</dc:creator>
  <cp:lastModifiedBy>Owner</cp:lastModifiedBy>
  <cp:revision>6</cp:revision>
  <dcterms:created xsi:type="dcterms:W3CDTF">2015-07-06T12:19:53Z</dcterms:created>
  <dcterms:modified xsi:type="dcterms:W3CDTF">2015-07-08T00:07:41Z</dcterms:modified>
</cp:coreProperties>
</file>