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A5A0-7954-41D3-B946-86E31A3CA243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DBCD-83A9-45B1-B753-F29E62BC2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5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A5A0-7954-41D3-B946-86E31A3CA243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DBCD-83A9-45B1-B753-F29E62BC2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A5A0-7954-41D3-B946-86E31A3CA243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DBCD-83A9-45B1-B753-F29E62BC2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4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A5A0-7954-41D3-B946-86E31A3CA243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DBCD-83A9-45B1-B753-F29E62BC2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A5A0-7954-41D3-B946-86E31A3CA243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DBCD-83A9-45B1-B753-F29E62BC2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4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A5A0-7954-41D3-B946-86E31A3CA243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DBCD-83A9-45B1-B753-F29E62BC2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7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A5A0-7954-41D3-B946-86E31A3CA243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DBCD-83A9-45B1-B753-F29E62BC2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6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A5A0-7954-41D3-B946-86E31A3CA243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DBCD-83A9-45B1-B753-F29E62BC2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6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A5A0-7954-41D3-B946-86E31A3CA243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DBCD-83A9-45B1-B753-F29E62BC2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8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A5A0-7954-41D3-B946-86E31A3CA243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DBCD-83A9-45B1-B753-F29E62BC2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4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A5A0-7954-41D3-B946-86E31A3CA243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DBCD-83A9-45B1-B753-F29E62BC2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6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0A5A0-7954-41D3-B946-86E31A3CA243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EDBCD-83A9-45B1-B753-F29E62BC2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2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511" y="267287"/>
            <a:ext cx="10515600" cy="1339628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Change Us</a:t>
            </a:r>
            <a:endParaRPr lang="en-US" sz="9600" b="1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12" y="1885071"/>
            <a:ext cx="5719439" cy="43643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785" y="1885071"/>
            <a:ext cx="5819154" cy="43643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4957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5083"/>
            <a:ext cx="10515600" cy="1465605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prstClr val="white"/>
                </a:solidFill>
                <a:latin typeface="Brush Script MT" panose="03060802040406070304" pitchFamily="66" charset="0"/>
              </a:rPr>
              <a:t>Change 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68" y="1690688"/>
            <a:ext cx="4690404" cy="493635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269" y="1692096"/>
            <a:ext cx="4562620" cy="493494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88276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015"/>
            <a:ext cx="10515600" cy="1479673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prstClr val="white"/>
                </a:solidFill>
                <a:latin typeface="Brush Script MT" panose="03060802040406070304" pitchFamily="66" charset="0"/>
              </a:rPr>
              <a:t>Change 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01" y="1572405"/>
            <a:ext cx="4959531" cy="50904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46" y="1572405"/>
            <a:ext cx="4773804" cy="50904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847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015"/>
            <a:ext cx="10515600" cy="1479674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prstClr val="white"/>
                </a:solidFill>
                <a:latin typeface="Brush Script MT" panose="03060802040406070304" pitchFamily="66" charset="0"/>
              </a:rPr>
              <a:t>Change 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00" y="1690687"/>
            <a:ext cx="4903261" cy="50060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102" y="1690687"/>
            <a:ext cx="4954843" cy="50060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977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5083"/>
            <a:ext cx="10515600" cy="1465606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prstClr val="white"/>
                </a:solidFill>
                <a:latin typeface="Brush Script MT" panose="03060802040406070304" pitchFamily="66" charset="0"/>
              </a:rPr>
              <a:t>Change 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96" y="1690689"/>
            <a:ext cx="5922232" cy="49351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935" y="1690689"/>
            <a:ext cx="5499369" cy="49351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2075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015"/>
            <a:ext cx="10515600" cy="1479673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prstClr val="white"/>
                </a:solidFill>
                <a:latin typeface="Brush Script MT" panose="03060802040406070304" pitchFamily="66" charset="0"/>
              </a:rPr>
              <a:t>Change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825625"/>
            <a:ext cx="11268221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Text: Titus 2:11-14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Like this house, we also can be transformed!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Notice what our text describes: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Who can bring about this change?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How many people are candidates for change?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What kind of change happens?</a:t>
            </a:r>
          </a:p>
          <a:p>
            <a:endParaRPr lang="en-US" sz="32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8457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5083"/>
            <a:ext cx="10515600" cy="1465606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prstClr val="white"/>
                </a:solidFill>
                <a:latin typeface="Brush Script MT" panose="03060802040406070304" pitchFamily="66" charset="0"/>
              </a:rPr>
              <a:t>Change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2123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Jesus Christ our great God and Savior will…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REDEEM US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Buy us back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PURIFY US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Clean us up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USE US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Put us to good use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67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015"/>
            <a:ext cx="10515600" cy="1479674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solidFill>
                  <a:prstClr val="white"/>
                </a:solidFill>
                <a:latin typeface="Brush Script MT" panose="03060802040406070304" pitchFamily="66" charset="0"/>
              </a:rPr>
              <a:t>Change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4326"/>
          </a:xfrm>
        </p:spPr>
        <p:txBody>
          <a:bodyPr/>
          <a:lstStyle/>
          <a:p>
            <a:pPr lvl="0"/>
            <a:r>
              <a:rPr lang="en-US" sz="3200" i="1" dirty="0">
                <a:solidFill>
                  <a:prstClr val="white"/>
                </a:solidFill>
                <a:latin typeface="Arial Black" panose="020B0A04020102020204" pitchFamily="34" charset="0"/>
              </a:rPr>
              <a:t>Jesus Christ our great God and Savior will</a:t>
            </a:r>
            <a:r>
              <a:rPr lang="en-US" sz="3200" i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…</a:t>
            </a:r>
          </a:p>
          <a:p>
            <a:pPr lvl="0"/>
            <a:r>
              <a:rPr lang="en-US" sz="36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CHANGE OUR </a:t>
            </a:r>
          </a:p>
          <a:p>
            <a:pPr lvl="1"/>
            <a:r>
              <a:rPr lang="en-US" sz="32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Status</a:t>
            </a:r>
          </a:p>
          <a:p>
            <a:pPr lvl="1"/>
            <a:r>
              <a:rPr lang="en-US" sz="32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Attitude</a:t>
            </a:r>
          </a:p>
          <a:p>
            <a:pPr lvl="1"/>
            <a:r>
              <a:rPr lang="en-US" sz="32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Effectiveness</a:t>
            </a:r>
          </a:p>
          <a:p>
            <a:pPr lvl="0"/>
            <a:r>
              <a:rPr lang="en-US" sz="36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TRANSFORM US FROM:</a:t>
            </a:r>
          </a:p>
          <a:p>
            <a:pPr lvl="1"/>
            <a:r>
              <a:rPr lang="en-US" sz="32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Lawbreakers to good citizens</a:t>
            </a:r>
          </a:p>
          <a:p>
            <a:pPr lvl="1"/>
            <a:r>
              <a:rPr lang="en-US" sz="32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Worthless to valuable</a:t>
            </a:r>
          </a:p>
          <a:p>
            <a:pPr lvl="1"/>
            <a:r>
              <a:rPr lang="en-US" sz="32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Helpless to hopeful</a:t>
            </a:r>
          </a:p>
          <a:p>
            <a:pPr lvl="1"/>
            <a:endParaRPr lang="en-US" sz="3200" b="1" dirty="0" smtClean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marL="457200" lvl="1" indent="0">
              <a:buNone/>
            </a:pPr>
            <a:endParaRPr lang="en-US" sz="3200" b="1" dirty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7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111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Aharoni</vt:lpstr>
      <vt:lpstr>Arial</vt:lpstr>
      <vt:lpstr>Arial Black</vt:lpstr>
      <vt:lpstr>Brush Script MT</vt:lpstr>
      <vt:lpstr>Calibri</vt:lpstr>
      <vt:lpstr>Calibri Light</vt:lpstr>
      <vt:lpstr>Office Theme</vt:lpstr>
      <vt:lpstr>Change Us</vt:lpstr>
      <vt:lpstr>Change Us</vt:lpstr>
      <vt:lpstr>Change Us</vt:lpstr>
      <vt:lpstr>Change Us</vt:lpstr>
      <vt:lpstr>Change Us</vt:lpstr>
      <vt:lpstr>Change Us</vt:lpstr>
      <vt:lpstr>Change Us</vt:lpstr>
      <vt:lpstr>Change 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Us</dc:title>
  <dc:creator>Chris Pressnell</dc:creator>
  <cp:lastModifiedBy>Chris Pressnell</cp:lastModifiedBy>
  <cp:revision>8</cp:revision>
  <dcterms:created xsi:type="dcterms:W3CDTF">2015-07-19T01:39:13Z</dcterms:created>
  <dcterms:modified xsi:type="dcterms:W3CDTF">2015-07-19T02:45:12Z</dcterms:modified>
</cp:coreProperties>
</file>