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0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28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5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72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7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0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2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6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0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E63771-973E-4465-9F67-009B8B2EC720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E149-7D1B-4A04-AD73-672C578F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0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Relationship with God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244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Text: Ephesians 5:1-10</a:t>
            </a:r>
          </a:p>
          <a:p>
            <a:r>
              <a:rPr lang="en-US" sz="3200" dirty="0" smtClean="0"/>
              <a:t>Many beautiful passages in Psalms speak to David’s relationship with God.  </a:t>
            </a:r>
          </a:p>
          <a:p>
            <a:pPr lvl="1"/>
            <a:r>
              <a:rPr lang="en-US" sz="3000" dirty="0" smtClean="0"/>
              <a:t>Psalm 18:1-3</a:t>
            </a:r>
          </a:p>
          <a:p>
            <a:pPr lvl="1"/>
            <a:r>
              <a:rPr lang="en-US" sz="3000" dirty="0" smtClean="0"/>
              <a:t>Psalm 21:1-7</a:t>
            </a:r>
          </a:p>
          <a:p>
            <a:pPr lvl="1"/>
            <a:r>
              <a:rPr lang="en-US" sz="3000" dirty="0" smtClean="0"/>
              <a:t>Psalm 23</a:t>
            </a:r>
          </a:p>
          <a:p>
            <a:r>
              <a:rPr lang="en-US" sz="3200" dirty="0" smtClean="0"/>
              <a:t>In Ephesians we are shown by Paul the type of relationship we should have with God.</a:t>
            </a:r>
          </a:p>
          <a:p>
            <a:r>
              <a:rPr lang="en-US" sz="3200" dirty="0" smtClean="0"/>
              <a:t>Today, we are going to explore what Paul says.</a:t>
            </a:r>
          </a:p>
          <a:p>
            <a:pPr marL="457200"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739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My Relationship with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85398" cy="419548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Involves the……………………….</a:t>
            </a:r>
          </a:p>
          <a:p>
            <a:pPr marL="0" indent="0" algn="ctr">
              <a:buNone/>
            </a:pPr>
            <a:r>
              <a:rPr lang="en-US" sz="3600" dirty="0" smtClean="0"/>
              <a:t>ART OF IMITATION</a:t>
            </a:r>
          </a:p>
          <a:p>
            <a:pPr marL="0" indent="0" algn="ctr">
              <a:buNone/>
            </a:pPr>
            <a:r>
              <a:rPr lang="en-US" sz="3200" dirty="0" smtClean="0"/>
              <a:t>Eph. 5:1-2</a:t>
            </a:r>
          </a:p>
          <a:p>
            <a:pPr lvl="5"/>
            <a:r>
              <a:rPr lang="en-US" sz="3200" dirty="0" smtClean="0"/>
              <a:t>As Beloved Children</a:t>
            </a:r>
          </a:p>
          <a:p>
            <a:pPr lvl="6"/>
            <a:r>
              <a:rPr lang="en-US" sz="3200" dirty="0"/>
              <a:t>The way God </a:t>
            </a:r>
            <a:r>
              <a:rPr lang="en-US" sz="3200" dirty="0" smtClean="0"/>
              <a:t>loves,                               </a:t>
            </a:r>
            <a:r>
              <a:rPr lang="en-US" sz="3200" dirty="0"/>
              <a:t>you love others.</a:t>
            </a:r>
          </a:p>
          <a:p>
            <a:pPr lvl="5"/>
            <a:r>
              <a:rPr lang="en-US" sz="3200" dirty="0" smtClean="0"/>
              <a:t>I Peter 1:15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91" y="2875651"/>
            <a:ext cx="2878064" cy="3555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662" y="2996684"/>
            <a:ext cx="3519168" cy="34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My Relationship with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/>
              <a:t>Involves the</a:t>
            </a:r>
            <a:r>
              <a:rPr lang="en-US" sz="3200" dirty="0" smtClean="0"/>
              <a:t>……………………….</a:t>
            </a:r>
          </a:p>
          <a:p>
            <a:pPr marL="0" lvl="0" indent="0" algn="ctr">
              <a:buNone/>
            </a:pPr>
            <a:r>
              <a:rPr lang="en-US" sz="3600" dirty="0" smtClean="0"/>
              <a:t>ACT OF OBEDIENCE</a:t>
            </a:r>
          </a:p>
          <a:p>
            <a:r>
              <a:rPr lang="en-US" sz="3200" dirty="0" smtClean="0"/>
              <a:t>Eph. 5:3-6</a:t>
            </a:r>
          </a:p>
          <a:p>
            <a:r>
              <a:rPr lang="en-US" sz="3200" dirty="0" smtClean="0"/>
              <a:t>John 3:36</a:t>
            </a:r>
          </a:p>
          <a:p>
            <a:r>
              <a:rPr lang="en-US" sz="3200" dirty="0" smtClean="0"/>
              <a:t>I Peter 1:14</a:t>
            </a:r>
          </a:p>
          <a:p>
            <a:r>
              <a:rPr lang="en-US" sz="3200" dirty="0" smtClean="0"/>
              <a:t>Romans 1:5</a:t>
            </a:r>
          </a:p>
          <a:p>
            <a:r>
              <a:rPr lang="en-US" sz="3200" dirty="0" smtClean="0"/>
              <a:t>Rom. 6:17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My Relationship with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49037" cy="4541065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Involves the</a:t>
            </a:r>
            <a:r>
              <a:rPr lang="en-US" sz="3200" dirty="0" smtClean="0"/>
              <a:t>……………………….</a:t>
            </a:r>
          </a:p>
          <a:p>
            <a:pPr marL="0" lvl="0" indent="0" algn="ctr">
              <a:buNone/>
            </a:pPr>
            <a:r>
              <a:rPr lang="en-US" sz="3600" dirty="0" smtClean="0"/>
              <a:t>AFFINITY TO FAITHFULNESS</a:t>
            </a:r>
          </a:p>
          <a:p>
            <a:r>
              <a:rPr lang="en-US" sz="3200" dirty="0" smtClean="0"/>
              <a:t>Eph. 5:7-8</a:t>
            </a:r>
          </a:p>
          <a:p>
            <a:r>
              <a:rPr lang="en-US" sz="3200" dirty="0" smtClean="0"/>
              <a:t>Often our relationship to God in a spiritual sense is compared to a marriage.  </a:t>
            </a:r>
          </a:p>
          <a:p>
            <a:r>
              <a:rPr lang="en-US" sz="3200" dirty="0" smtClean="0"/>
              <a:t>We certainly don’t want to </a:t>
            </a:r>
            <a:r>
              <a:rPr lang="en-US" sz="3200" b="1" u="sng" dirty="0" smtClean="0"/>
              <a:t>partner</a:t>
            </a:r>
            <a:r>
              <a:rPr lang="en-US" sz="3200" b="1" dirty="0" smtClean="0"/>
              <a:t> </a:t>
            </a:r>
            <a:r>
              <a:rPr lang="en-US" sz="3200" dirty="0" smtClean="0"/>
              <a:t>with the world.</a:t>
            </a:r>
          </a:p>
          <a:p>
            <a:r>
              <a:rPr lang="en-US" sz="3200" dirty="0" smtClean="0"/>
              <a:t>Consider Hosea 3:1 and Eph. 5:5  </a:t>
            </a:r>
            <a:endParaRPr lang="en-US" sz="3200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My Relationship with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/>
              <a:t>Involves the</a:t>
            </a:r>
            <a:r>
              <a:rPr lang="en-US" sz="3200" dirty="0" smtClean="0"/>
              <a:t>……………………….</a:t>
            </a:r>
          </a:p>
          <a:p>
            <a:pPr marL="0" lvl="0" indent="0" algn="ctr">
              <a:buNone/>
            </a:pPr>
            <a:r>
              <a:rPr lang="en-US" sz="3600" dirty="0" smtClean="0"/>
              <a:t>ATTITUDE OF PLEASING</a:t>
            </a:r>
          </a:p>
          <a:p>
            <a:r>
              <a:rPr lang="en-US" sz="3200" dirty="0" smtClean="0"/>
              <a:t>Eph. 5:10</a:t>
            </a:r>
          </a:p>
          <a:p>
            <a:r>
              <a:rPr lang="en-US" sz="3200" dirty="0" smtClean="0"/>
              <a:t>I want with all my being to please God.</a:t>
            </a:r>
          </a:p>
          <a:p>
            <a:r>
              <a:rPr lang="en-US" sz="3200" dirty="0" smtClean="0"/>
              <a:t>I am trying to discern how to do that.  </a:t>
            </a:r>
          </a:p>
          <a:p>
            <a:r>
              <a:rPr lang="en-US" sz="3200" dirty="0" smtClean="0"/>
              <a:t>I am putting forth effort not because I have to but because I want to please Him.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32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</TotalTime>
  <Words>201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My Relationship with God</vt:lpstr>
      <vt:lpstr>My Relationship with God</vt:lpstr>
      <vt:lpstr>My Relationship with God</vt:lpstr>
      <vt:lpstr>My Relationship with God</vt:lpstr>
      <vt:lpstr>My Relationship with God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11</cp:revision>
  <dcterms:created xsi:type="dcterms:W3CDTF">2015-07-03T17:41:26Z</dcterms:created>
  <dcterms:modified xsi:type="dcterms:W3CDTF">2015-07-03T20:34:01Z</dcterms:modified>
</cp:coreProperties>
</file>