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65C2B-B519-4144-8098-15897A4671FC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4086-07DF-4C47-96C4-064636012B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reviews.123rf.com/images/klublub/klublub1407/klublub140700121/29673099-Eraser-changing-the-word-Disagreement-for-Agreement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WHEN YOU 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4525963"/>
          </a:xfrm>
        </p:spPr>
        <p:txBody>
          <a:bodyPr/>
          <a:lstStyle/>
          <a:p>
            <a:r>
              <a:rPr lang="en-US" sz="3600" dirty="0" smtClean="0"/>
              <a:t>Examples of Biblical disagreements</a:t>
            </a:r>
          </a:p>
          <a:p>
            <a:pPr lvl="1"/>
            <a:r>
              <a:rPr lang="en-US" sz="3200" b="1" dirty="0" smtClean="0"/>
              <a:t>Acts 15:36-41</a:t>
            </a:r>
          </a:p>
          <a:p>
            <a:pPr lvl="1"/>
            <a:r>
              <a:rPr lang="en-US" sz="3200" b="1" dirty="0" smtClean="0"/>
              <a:t>Gal. 2:11-16</a:t>
            </a:r>
          </a:p>
          <a:p>
            <a:pPr lvl="1"/>
            <a:r>
              <a:rPr lang="en-US" sz="3200" b="1" dirty="0" smtClean="0"/>
              <a:t>Phil. 4:2-3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reviews.123rf.com/images/klublub/klublub1407/klublub140700121/29673099-Eraser-changing-the-word-Disagreement-for-Agreement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WHEN YOU 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00200"/>
            <a:ext cx="6019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AGREE TO DISAGREE</a:t>
            </a:r>
          </a:p>
          <a:p>
            <a:r>
              <a:rPr lang="en-US" dirty="0" smtClean="0"/>
              <a:t>In some cases both can be right.</a:t>
            </a:r>
          </a:p>
          <a:p>
            <a:r>
              <a:rPr lang="en-US" b="1" dirty="0" smtClean="0"/>
              <a:t>Acts 15:36-41</a:t>
            </a:r>
          </a:p>
          <a:p>
            <a:endParaRPr lang="en-US" dirty="0"/>
          </a:p>
        </p:txBody>
      </p:sp>
      <p:sp>
        <p:nvSpPr>
          <p:cNvPr id="14338" name="AutoShape 2" descr="http://www.google.com/url?sa=i&amp;source=imgres&amp;cd=&amp;ved=0CAkQjBwwAA&amp;url=http%3A%2F%2Fwww.oldpathsrc.com%2Fwp-content%2Fuploads%2F2014%2F04%2Fdisagreement.jpg&amp;ei=Wq50VfTJMsPmsAXy74Bo&amp;psig=AFQjCNEawirEX92aBBzm0wJS6WmTQpNlnA&amp;ust=1433796570915061"/>
          <p:cNvSpPr>
            <a:spLocks noChangeAspect="1" noChangeArrowheads="1"/>
          </p:cNvSpPr>
          <p:nvPr/>
        </p:nvSpPr>
        <p:spPr bwMode="auto">
          <a:xfrm>
            <a:off x="63500" y="-136525"/>
            <a:ext cx="7315200" cy="3790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eviews.123rf.com/images/klublub/klublub1407/klublub140700121/29673099-Eraser-changing-the-word-Disagreement-for-Agreement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WHEN YOU 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AVOID BITTERNESS</a:t>
            </a:r>
          </a:p>
          <a:p>
            <a:r>
              <a:rPr lang="en-US" b="1" dirty="0" smtClean="0"/>
              <a:t>Eph. 4:31</a:t>
            </a:r>
          </a:p>
          <a:p>
            <a:r>
              <a:rPr lang="en-US" b="1" dirty="0" smtClean="0"/>
              <a:t>Heb. 12:15</a:t>
            </a:r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eviews.123rf.com/images/klublub/klublub1407/klublub140700121/29673099-Eraser-changing-the-word-Disagreement-for-Agreement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WHEN YOU 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ABOUND IN LOVE</a:t>
            </a:r>
          </a:p>
          <a:p>
            <a:r>
              <a:rPr lang="en-US" b="1" dirty="0" smtClean="0"/>
              <a:t>I Peter 1:22</a:t>
            </a:r>
          </a:p>
          <a:p>
            <a:r>
              <a:rPr lang="en-US" b="1" dirty="0" smtClean="0"/>
              <a:t>I John 4:7</a:t>
            </a:r>
          </a:p>
          <a:p>
            <a:r>
              <a:rPr lang="en-US" b="1" dirty="0" smtClean="0"/>
              <a:t>Eph. </a:t>
            </a:r>
            <a:r>
              <a:rPr lang="en-US" b="1" smtClean="0"/>
              <a:t>5:2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eviews.123rf.com/images/klublub/klublub1407/klublub140700121/29673099-Eraser-changing-the-word-Disagreement-for-Agreement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WHEN YOU 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ACT WITH HUMILITY</a:t>
            </a:r>
          </a:p>
          <a:p>
            <a:r>
              <a:rPr lang="en-US" b="1" dirty="0" smtClean="0"/>
              <a:t>Galatians 6:1</a:t>
            </a:r>
          </a:p>
          <a:p>
            <a:pPr algn="ctr">
              <a:buNone/>
            </a:pPr>
            <a:r>
              <a:rPr lang="en-US" sz="3600" b="1" dirty="0" smtClean="0"/>
              <a:t>CONTROL ANGER</a:t>
            </a:r>
          </a:p>
          <a:p>
            <a:r>
              <a:rPr lang="en-US" b="1" dirty="0" smtClean="0"/>
              <a:t>Eph. 4:26-27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TO DO WHEN YOU DISAGREE</vt:lpstr>
      <vt:lpstr>WHAT TO DO WHEN YOU DISAGREE</vt:lpstr>
      <vt:lpstr>WHAT TO DO WHEN YOU DISAGREE</vt:lpstr>
      <vt:lpstr>WHAT TO DO WHEN YOU DISAGREE</vt:lpstr>
      <vt:lpstr>WHAT TO DO WHEN YOU DISAGREE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10</cp:revision>
  <dcterms:created xsi:type="dcterms:W3CDTF">2015-06-07T19:57:07Z</dcterms:created>
  <dcterms:modified xsi:type="dcterms:W3CDTF">2015-06-07T21:30:18Z</dcterms:modified>
</cp:coreProperties>
</file>