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8174D9-2AA8-4205-80B9-B05BBBFDC8F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1569695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174D9-2AA8-4205-80B9-B05BBBFDC8F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3510542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174D9-2AA8-4205-80B9-B05BBBFDC8F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346400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174D9-2AA8-4205-80B9-B05BBBFDC8F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131398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174D9-2AA8-4205-80B9-B05BBBFDC8F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58976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8174D9-2AA8-4205-80B9-B05BBBFDC8F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256854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8174D9-2AA8-4205-80B9-B05BBBFDC8FD}" type="datetimeFigureOut">
              <a:rPr lang="en-US" smtClean="0"/>
              <a:t>5/31/2015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164275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8174D9-2AA8-4205-80B9-B05BBBFDC8FD}" type="datetimeFigureOut">
              <a:rPr lang="en-US" smtClean="0"/>
              <a:t>5/31/2015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1700915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174D9-2AA8-4205-80B9-B05BBBFDC8FD}" type="datetimeFigureOut">
              <a:rPr lang="en-US" smtClean="0"/>
              <a:t>5/31/2015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192380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174D9-2AA8-4205-80B9-B05BBBFDC8F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206207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174D9-2AA8-4205-80B9-B05BBBFDC8F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C2BFF-D349-43E4-83C3-DD5623A2279A}" type="slidenum">
              <a:rPr lang="en-US" smtClean="0"/>
              <a:t>‹#›</a:t>
            </a:fld>
            <a:endParaRPr lang="en-US"/>
          </a:p>
        </p:txBody>
      </p:sp>
    </p:spTree>
    <p:extLst>
      <p:ext uri="{BB962C8B-B14F-4D97-AF65-F5344CB8AC3E}">
        <p14:creationId xmlns:p14="http://schemas.microsoft.com/office/powerpoint/2010/main" val="129652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174D9-2AA8-4205-80B9-B05BBBFDC8FD}" type="datetimeFigureOut">
              <a:rPr lang="en-US" smtClean="0"/>
              <a:t>5/31/2015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C2BFF-D349-43E4-83C3-DD5623A2279A}" type="slidenum">
              <a:rPr lang="en-US" smtClean="0"/>
              <a:t>‹#›</a:t>
            </a:fld>
            <a:endParaRPr lang="en-US"/>
          </a:p>
        </p:txBody>
      </p:sp>
    </p:spTree>
    <p:extLst>
      <p:ext uri="{BB962C8B-B14F-4D97-AF65-F5344CB8AC3E}">
        <p14:creationId xmlns:p14="http://schemas.microsoft.com/office/powerpoint/2010/main" val="1570604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James 2 and 3</a:t>
            </a:r>
            <a:endParaRPr lang="en-US" dirty="0"/>
          </a:p>
        </p:txBody>
      </p:sp>
      <p:sp>
        <p:nvSpPr>
          <p:cNvPr id="3" name="Subtitle 2"/>
          <p:cNvSpPr>
            <a:spLocks noGrp="1"/>
          </p:cNvSpPr>
          <p:nvPr>
            <p:ph type="subTitle" idx="1"/>
          </p:nvPr>
        </p:nvSpPr>
        <p:spPr/>
        <p:txBody>
          <a:bodyPr/>
          <a:lstStyle/>
          <a:p>
            <a:r>
              <a:rPr lang="en-US" dirty="0" smtClean="0"/>
              <a:t>May 31</a:t>
            </a:r>
            <a:r>
              <a:rPr lang="en-US" baseline="30000" dirty="0" smtClean="0"/>
              <a:t>st</a:t>
            </a:r>
            <a:r>
              <a:rPr lang="en-US" dirty="0" smtClean="0"/>
              <a:t> 2015 </a:t>
            </a:r>
          </a:p>
          <a:p>
            <a:r>
              <a:rPr lang="en-US" dirty="0" smtClean="0"/>
              <a:t>AKA Patti turns 35!!!!</a:t>
            </a:r>
            <a:endParaRPr lang="en-US" dirty="0"/>
          </a:p>
        </p:txBody>
      </p:sp>
    </p:spTree>
    <p:extLst>
      <p:ext uri="{BB962C8B-B14F-4D97-AF65-F5344CB8AC3E}">
        <p14:creationId xmlns:p14="http://schemas.microsoft.com/office/powerpoint/2010/main" val="328549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2</a:t>
            </a:r>
            <a:endParaRPr lang="en-US" dirty="0"/>
          </a:p>
        </p:txBody>
      </p:sp>
      <p:sp>
        <p:nvSpPr>
          <p:cNvPr id="3" name="Content Placeholder 2"/>
          <p:cNvSpPr>
            <a:spLocks noGrp="1"/>
          </p:cNvSpPr>
          <p:nvPr>
            <p:ph idx="1"/>
          </p:nvPr>
        </p:nvSpPr>
        <p:spPr>
          <a:xfrm>
            <a:off x="228600" y="1600200"/>
            <a:ext cx="8686800" cy="5105400"/>
          </a:xfrm>
        </p:spPr>
        <p:txBody>
          <a:bodyPr>
            <a:normAutofit fontScale="77500" lnSpcReduction="20000"/>
          </a:bodyPr>
          <a:lstStyle/>
          <a:p>
            <a:pPr marL="0" indent="0" fontAlgn="base">
              <a:buNone/>
            </a:pPr>
            <a:r>
              <a:rPr lang="en-US" dirty="0"/>
              <a:t>My brothers</a:t>
            </a:r>
            <a:r>
              <a:rPr lang="en-US" dirty="0" smtClean="0"/>
              <a:t>,</a:t>
            </a:r>
            <a:r>
              <a:rPr lang="en-US" dirty="0"/>
              <a:t> show no partiality as you hold the faith in our Lord Jesus Christ, the Lord of glory. </a:t>
            </a:r>
            <a:r>
              <a:rPr lang="en-US" b="1" dirty="0"/>
              <a:t>2 </a:t>
            </a:r>
            <a:r>
              <a:rPr lang="en-US" dirty="0"/>
              <a:t>For if a man wearing a gold ring and fine clothing comes into your assembly, and a poor man in shabby clothing also comes in, </a:t>
            </a:r>
            <a:r>
              <a:rPr lang="en-US" b="1" dirty="0"/>
              <a:t>3 </a:t>
            </a:r>
            <a:r>
              <a:rPr lang="en-US" dirty="0"/>
              <a:t>and if you pay attention to the one who wears the fine clothing and say, “You sit here in a good place,” while you say to the poor man, “You stand over there,” or, “Sit down at my feet,” </a:t>
            </a:r>
            <a:r>
              <a:rPr lang="en-US" b="1" dirty="0"/>
              <a:t>4 </a:t>
            </a:r>
            <a:r>
              <a:rPr lang="en-US" dirty="0"/>
              <a:t>have you not then made distinctions among yourselves and become judges with evil thoughts? </a:t>
            </a:r>
            <a:r>
              <a:rPr lang="en-US" b="1" dirty="0"/>
              <a:t>5 </a:t>
            </a:r>
            <a:r>
              <a:rPr lang="en-US" dirty="0"/>
              <a:t>Listen, my beloved brothers, has not God chosen those who are poor in the world to be rich in faith and heirs of the kingdom, which he has promised to those who love him? </a:t>
            </a:r>
            <a:r>
              <a:rPr lang="en-US" b="1" dirty="0"/>
              <a:t>6 </a:t>
            </a:r>
            <a:r>
              <a:rPr lang="en-US" dirty="0"/>
              <a:t>But you have dishonored the poor man. Are not the rich the ones who oppress you, and the ones who drag you into court? </a:t>
            </a:r>
            <a:r>
              <a:rPr lang="en-US" b="1" dirty="0"/>
              <a:t>7 </a:t>
            </a:r>
            <a:r>
              <a:rPr lang="en-US" dirty="0"/>
              <a:t>Are they not the ones who blaspheme the honorable name by which you were called?</a:t>
            </a:r>
          </a:p>
          <a:p>
            <a:endParaRPr lang="en-US" dirty="0"/>
          </a:p>
        </p:txBody>
      </p:sp>
    </p:spTree>
    <p:extLst>
      <p:ext uri="{BB962C8B-B14F-4D97-AF65-F5344CB8AC3E}">
        <p14:creationId xmlns:p14="http://schemas.microsoft.com/office/powerpoint/2010/main" val="3785632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2</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8 </a:t>
            </a:r>
            <a:r>
              <a:rPr lang="en-US" dirty="0" smtClean="0"/>
              <a:t>If you really fulfill the royal law according to the Scripture, “You shall love your neighbor as yourself,” you are doing well. </a:t>
            </a:r>
            <a:r>
              <a:rPr lang="en-US" b="1" dirty="0" smtClean="0"/>
              <a:t>9 </a:t>
            </a:r>
            <a:r>
              <a:rPr lang="en-US" dirty="0" smtClean="0"/>
              <a:t>But if </a:t>
            </a:r>
            <a:r>
              <a:rPr lang="en-US" dirty="0" err="1" smtClean="0"/>
              <a:t>youshow</a:t>
            </a:r>
            <a:r>
              <a:rPr lang="en-US" dirty="0" smtClean="0"/>
              <a:t> partiality, you are committing sin and are convicted by the law as transgressors. </a:t>
            </a:r>
            <a:r>
              <a:rPr lang="en-US" b="1" dirty="0" smtClean="0"/>
              <a:t>10 </a:t>
            </a:r>
            <a:r>
              <a:rPr lang="en-US" dirty="0" smtClean="0"/>
              <a:t>For whoever keeps the whole law but fails in one point has become accountable for all of it. </a:t>
            </a:r>
            <a:r>
              <a:rPr lang="en-US" b="1" dirty="0" smtClean="0"/>
              <a:t>11 </a:t>
            </a:r>
            <a:r>
              <a:rPr lang="en-US" dirty="0" smtClean="0"/>
              <a:t>For he who said, “Do not commit adultery,” also said, “Do not murder.” If you do not commit adultery but do murder, you have become a transgressor of the law. </a:t>
            </a:r>
            <a:r>
              <a:rPr lang="en-US" b="1" dirty="0" smtClean="0"/>
              <a:t>12 </a:t>
            </a:r>
            <a:r>
              <a:rPr lang="en-US" dirty="0" smtClean="0"/>
              <a:t>So speak and so act as those who are to be judged under the law of liberty. </a:t>
            </a:r>
            <a:r>
              <a:rPr lang="en-US" b="1" dirty="0" smtClean="0"/>
              <a:t>13 </a:t>
            </a:r>
            <a:r>
              <a:rPr lang="en-US" dirty="0" smtClean="0"/>
              <a:t>For judgment is without mercy to one who has shown no mercy. Mercy triumphs over judgment.</a:t>
            </a:r>
          </a:p>
          <a:p>
            <a:endParaRPr lang="en-US" dirty="0"/>
          </a:p>
        </p:txBody>
      </p:sp>
    </p:spTree>
    <p:extLst>
      <p:ext uri="{BB962C8B-B14F-4D97-AF65-F5344CB8AC3E}">
        <p14:creationId xmlns:p14="http://schemas.microsoft.com/office/powerpoint/2010/main" val="290414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2</a:t>
            </a:r>
            <a:endParaRPr lang="en-US" dirty="0"/>
          </a:p>
        </p:txBody>
      </p:sp>
      <p:sp>
        <p:nvSpPr>
          <p:cNvPr id="3" name="Content Placeholder 2"/>
          <p:cNvSpPr>
            <a:spLocks noGrp="1"/>
          </p:cNvSpPr>
          <p:nvPr>
            <p:ph idx="1"/>
          </p:nvPr>
        </p:nvSpPr>
        <p:spPr>
          <a:xfrm>
            <a:off x="457200" y="1600200"/>
            <a:ext cx="8229600" cy="5029200"/>
          </a:xfrm>
        </p:spPr>
        <p:txBody>
          <a:bodyPr/>
          <a:lstStyle/>
          <a:p>
            <a:pPr marL="0" indent="0">
              <a:buNone/>
            </a:pPr>
            <a:r>
              <a:rPr lang="en-US" b="1" dirty="0" smtClean="0"/>
              <a:t>14 </a:t>
            </a:r>
            <a:r>
              <a:rPr lang="en-US" dirty="0" smtClean="0"/>
              <a:t>What good is it, my brothers, if someone says he has faith but does not have works? Can that faith save him? </a:t>
            </a:r>
            <a:r>
              <a:rPr lang="en-US" b="1" dirty="0" smtClean="0"/>
              <a:t>15 </a:t>
            </a:r>
            <a:r>
              <a:rPr lang="en-US" dirty="0" smtClean="0"/>
              <a:t>If a brother or sister is poorly clothed and lacking in daily food, </a:t>
            </a:r>
            <a:r>
              <a:rPr lang="en-US" b="1" dirty="0" smtClean="0"/>
              <a:t>16 </a:t>
            </a:r>
            <a:r>
              <a:rPr lang="en-US" dirty="0" smtClean="0"/>
              <a:t>and one of you says to them, “Go in peace, be warmed and filled,” without giving them the things needed for the body, what good is that? </a:t>
            </a:r>
            <a:r>
              <a:rPr lang="en-US" b="1" dirty="0" smtClean="0"/>
              <a:t>17 </a:t>
            </a:r>
            <a:r>
              <a:rPr lang="en-US" dirty="0" smtClean="0"/>
              <a:t>So also faith by itself, if it does not have works, is dead.</a:t>
            </a:r>
          </a:p>
          <a:p>
            <a:endParaRPr lang="en-US" dirty="0"/>
          </a:p>
        </p:txBody>
      </p:sp>
    </p:spTree>
    <p:extLst>
      <p:ext uri="{BB962C8B-B14F-4D97-AF65-F5344CB8AC3E}">
        <p14:creationId xmlns:p14="http://schemas.microsoft.com/office/powerpoint/2010/main" val="204138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2</a:t>
            </a:r>
            <a:endParaRPr lang="en-US" dirty="0"/>
          </a:p>
        </p:txBody>
      </p:sp>
      <p:sp>
        <p:nvSpPr>
          <p:cNvPr id="3" name="Content Placeholder 2"/>
          <p:cNvSpPr>
            <a:spLocks noGrp="1"/>
          </p:cNvSpPr>
          <p:nvPr>
            <p:ph idx="1"/>
          </p:nvPr>
        </p:nvSpPr>
        <p:spPr>
          <a:xfrm>
            <a:off x="228600" y="1600200"/>
            <a:ext cx="8763000" cy="5105400"/>
          </a:xfrm>
        </p:spPr>
        <p:txBody>
          <a:bodyPr>
            <a:normAutofit fontScale="77500" lnSpcReduction="20000"/>
          </a:bodyPr>
          <a:lstStyle/>
          <a:p>
            <a:pPr marL="0" indent="0">
              <a:buNone/>
            </a:pPr>
            <a:r>
              <a:rPr lang="en-US" b="1" dirty="0" smtClean="0"/>
              <a:t>18 </a:t>
            </a:r>
            <a:r>
              <a:rPr lang="en-US" dirty="0" smtClean="0"/>
              <a:t>But someone will say, “You have faith and I have works.” Show me your faith apart from your works, and I will show you my faith by my works. </a:t>
            </a:r>
            <a:r>
              <a:rPr lang="en-US" b="1" dirty="0" smtClean="0"/>
              <a:t>19 </a:t>
            </a:r>
            <a:r>
              <a:rPr lang="en-US" dirty="0" smtClean="0"/>
              <a:t>You believe that God is one; you do well. Even the demons believe—and shudder! </a:t>
            </a:r>
            <a:r>
              <a:rPr lang="en-US" b="1" dirty="0" smtClean="0"/>
              <a:t>20 </a:t>
            </a:r>
            <a:r>
              <a:rPr lang="en-US" dirty="0" smtClean="0"/>
              <a:t>Do you want to be shown, you foolish person, that faith apart from works is useless? </a:t>
            </a:r>
            <a:r>
              <a:rPr lang="en-US" b="1" dirty="0" smtClean="0"/>
              <a:t>21 </a:t>
            </a:r>
            <a:r>
              <a:rPr lang="en-US" dirty="0" smtClean="0"/>
              <a:t>Was not Abraham our father justified by works when he offered up his son Isaac on the altar? </a:t>
            </a:r>
            <a:r>
              <a:rPr lang="en-US" b="1" dirty="0" smtClean="0"/>
              <a:t>22 </a:t>
            </a:r>
            <a:r>
              <a:rPr lang="en-US" dirty="0" smtClean="0"/>
              <a:t>You see that faith was active along with his works, and faith was completed by his works; </a:t>
            </a:r>
            <a:r>
              <a:rPr lang="en-US" b="1" dirty="0" smtClean="0"/>
              <a:t>23 </a:t>
            </a:r>
            <a:r>
              <a:rPr lang="en-US" dirty="0" smtClean="0"/>
              <a:t>and the Scripture was fulfilled that says, “Abraham believed God, and it was counted to him as righteousness”—and he was called a friend of God. </a:t>
            </a:r>
            <a:r>
              <a:rPr lang="en-US" b="1" dirty="0" smtClean="0"/>
              <a:t>24 </a:t>
            </a:r>
            <a:r>
              <a:rPr lang="en-US" dirty="0" smtClean="0"/>
              <a:t>You see that a person is justified by works and not by faith alone. </a:t>
            </a:r>
            <a:r>
              <a:rPr lang="en-US" b="1" dirty="0" smtClean="0"/>
              <a:t>25 </a:t>
            </a:r>
            <a:r>
              <a:rPr lang="en-US" dirty="0" smtClean="0"/>
              <a:t>And in the same way was not also Rahab the prostitute justified by works when she received the messengers and sent them out by another way? </a:t>
            </a:r>
            <a:r>
              <a:rPr lang="en-US" b="1" dirty="0" smtClean="0"/>
              <a:t>26 </a:t>
            </a:r>
            <a:r>
              <a:rPr lang="en-US" dirty="0" smtClean="0"/>
              <a:t>For as the body apart from the spirit is dead, so also faith apart from works is dead.</a:t>
            </a:r>
          </a:p>
          <a:p>
            <a:endParaRPr lang="en-US" dirty="0"/>
          </a:p>
        </p:txBody>
      </p:sp>
    </p:spTree>
    <p:extLst>
      <p:ext uri="{BB962C8B-B14F-4D97-AF65-F5344CB8AC3E}">
        <p14:creationId xmlns:p14="http://schemas.microsoft.com/office/powerpoint/2010/main" val="337163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Not many of you should become teachers, my brothers, for you know that we who teach will be judged with greater strictness. For we all stumble in many ways. And if anyone does not stumble in what he says, he is a perfect man, able also to bridle his whole body. If we put bits into the mouths of horses so that they obey us, we guide their whole bodies as well. Look at the ships also: though they are so large and are driven by strong winds, they are guided by a very small rudder wherever the will of the pilot directs. So also the tongue is a small member, yet it boasts of great things.</a:t>
            </a:r>
          </a:p>
        </p:txBody>
      </p:sp>
    </p:spTree>
    <p:extLst>
      <p:ext uri="{BB962C8B-B14F-4D97-AF65-F5344CB8AC3E}">
        <p14:creationId xmlns:p14="http://schemas.microsoft.com/office/powerpoint/2010/main" val="211387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3</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pPr marL="0" indent="0">
              <a:buNone/>
            </a:pPr>
            <a:r>
              <a:rPr lang="en-US" dirty="0"/>
              <a:t>How great a forest is set ablaze by such a small fire! And the tongue is a fire, a world of unrighteousness. The tongue is set among our members, staining the whole body, setting on fire the entire course of life, and set on fire by hell. For every kind of beast and bird, of reptile and sea creature, can be tamed and has been tamed by mankind, but no human being can tame the tongue. It is a restless evil, full of deadly poison. With it we bless our Lord and Father, and with it we curse people who are made in the likeness of God. From the same mouth come blessing and cursing. My brothers, these things ought not to be so. Does a spring pour forth from the same opening both fresh and salt water? Can a fig tree, my brothers, bear olives, or a grapevine produce figs? Neither can a salt pond yield fresh water.</a:t>
            </a:r>
          </a:p>
        </p:txBody>
      </p:sp>
    </p:spTree>
    <p:extLst>
      <p:ext uri="{BB962C8B-B14F-4D97-AF65-F5344CB8AC3E}">
        <p14:creationId xmlns:p14="http://schemas.microsoft.com/office/powerpoint/2010/main" val="207521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3</a:t>
            </a:r>
            <a:endParaRPr lang="en-US" dirty="0"/>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pPr marL="0" indent="0">
              <a:buNone/>
            </a:pPr>
            <a:r>
              <a:rPr lang="en-US" dirty="0"/>
              <a:t>Who is wise and understanding among you? By his good conduct let him show his works in the meekness of wisdom. But if you have bitter jealousy and selfish ambition in your hearts, do not boast and be false to the truth. This is not the wisdom that comes down from above, but is earthly, unspiritual, demonic. For where jealousy and selfish ambition exist, there will be disorder and every vile practice. But the wisdom from above is first pure, then peaceable, gentle, open to reason, full of mercy and good fruits, impartial and sincere. And a harvest of righteousness is sown in peace by those who make peace.</a:t>
            </a:r>
          </a:p>
        </p:txBody>
      </p:sp>
    </p:spTree>
    <p:extLst>
      <p:ext uri="{BB962C8B-B14F-4D97-AF65-F5344CB8AC3E}">
        <p14:creationId xmlns:p14="http://schemas.microsoft.com/office/powerpoint/2010/main" val="428992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472</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James 2 and 3</vt:lpstr>
      <vt:lpstr>James 2</vt:lpstr>
      <vt:lpstr>James 2</vt:lpstr>
      <vt:lpstr>James 2</vt:lpstr>
      <vt:lpstr>James 2</vt:lpstr>
      <vt:lpstr>James 3</vt:lpstr>
      <vt:lpstr>James 3</vt:lpstr>
      <vt:lpstr>James 3</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2 and 3</dc:title>
  <dc:creator>Big Red</dc:creator>
  <cp:lastModifiedBy>Big Red</cp:lastModifiedBy>
  <cp:revision>1</cp:revision>
  <dcterms:created xsi:type="dcterms:W3CDTF">2015-05-31T14:24:06Z</dcterms:created>
  <dcterms:modified xsi:type="dcterms:W3CDTF">2015-05-31T14:31:52Z</dcterms:modified>
</cp:coreProperties>
</file>