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2514-680B-4C61-8A4D-E793724D77AB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5A2A-488F-47C4-A0C0-E4B7016827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Text: Matt. 21:23-27</a:t>
            </a:r>
          </a:p>
          <a:p>
            <a:r>
              <a:rPr lang="en-US" dirty="0" smtClean="0"/>
              <a:t>In this story the chief priests and elders come to Jesus to do what many of us do but fail to admit.</a:t>
            </a:r>
          </a:p>
          <a:p>
            <a:r>
              <a:rPr lang="en-US" dirty="0" smtClean="0"/>
              <a:t>This afternoon, I want us to consider where these men went wrong and where we sometimes go wrong as well. </a:t>
            </a:r>
            <a:endParaRPr lang="en-US" dirty="0"/>
          </a:p>
        </p:txBody>
      </p:sp>
      <p:pic>
        <p:nvPicPr>
          <p:cNvPr id="4" name="Content Placeholder 5" descr="Jesus autho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120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These Jewish leaders made the mistake of …..</a:t>
            </a:r>
          </a:p>
          <a:p>
            <a:pPr algn="ctr">
              <a:buNone/>
            </a:pPr>
            <a:r>
              <a:rPr lang="en-US" sz="3600" b="1" dirty="0"/>
              <a:t>I</a:t>
            </a:r>
            <a:r>
              <a:rPr lang="en-US" sz="3600" b="1" dirty="0" smtClean="0"/>
              <a:t>NTERUPTING JESUS’S TEACHING</a:t>
            </a:r>
          </a:p>
          <a:p>
            <a:r>
              <a:rPr lang="en-US" b="1" dirty="0" smtClean="0"/>
              <a:t>Attempt at silencing Jesus.</a:t>
            </a:r>
          </a:p>
          <a:p>
            <a:r>
              <a:rPr lang="en-US" b="1" dirty="0" smtClean="0"/>
              <a:t>Maybe they didn’t like what he was teaching.</a:t>
            </a:r>
          </a:p>
          <a:p>
            <a:r>
              <a:rPr lang="en-US" b="1" dirty="0" smtClean="0"/>
              <a:t>Often, Jesus condemned the Jewish leaders for their misapplication of God’s word and disobedience to it. </a:t>
            </a:r>
          </a:p>
          <a:p>
            <a:r>
              <a:rPr lang="en-US" b="1" dirty="0" smtClean="0"/>
              <a:t>All they did was to grace the audience with their ignorance.  </a:t>
            </a:r>
            <a:endParaRPr lang="en-US" b="1" dirty="0"/>
          </a:p>
        </p:txBody>
      </p:sp>
      <p:pic>
        <p:nvPicPr>
          <p:cNvPr id="4" name="Content Placeholder 5" descr="Jesus autho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120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These Jewish leaders made the mistake of …..</a:t>
            </a:r>
          </a:p>
          <a:p>
            <a:pPr algn="ctr">
              <a:buNone/>
            </a:pPr>
            <a:r>
              <a:rPr lang="en-US" sz="3600" b="1" dirty="0" smtClean="0"/>
              <a:t>CHALLENGING THE AUTHORITY OF JESUS</a:t>
            </a:r>
          </a:p>
          <a:p>
            <a:r>
              <a:rPr lang="en-US" b="1" dirty="0" smtClean="0"/>
              <a:t>Matt. 28:18</a:t>
            </a:r>
          </a:p>
          <a:p>
            <a:r>
              <a:rPr lang="en-US" b="1" dirty="0" smtClean="0"/>
              <a:t>John 13:3</a:t>
            </a:r>
          </a:p>
          <a:p>
            <a:r>
              <a:rPr lang="en-US" b="1" dirty="0" smtClean="0"/>
              <a:t>Acts 2:36</a:t>
            </a:r>
          </a:p>
          <a:p>
            <a:r>
              <a:rPr lang="en-US" b="1" dirty="0" smtClean="0"/>
              <a:t>I Cor. 15:27</a:t>
            </a:r>
          </a:p>
          <a:p>
            <a:r>
              <a:rPr lang="en-US" b="1" dirty="0" smtClean="0"/>
              <a:t>Col. 2:10</a:t>
            </a:r>
          </a:p>
          <a:p>
            <a:r>
              <a:rPr lang="en-US" b="1" dirty="0" smtClean="0"/>
              <a:t>I Peter 3:22</a:t>
            </a:r>
          </a:p>
          <a:p>
            <a:endParaRPr lang="en-US" b="1" dirty="0"/>
          </a:p>
        </p:txBody>
      </p:sp>
      <p:pic>
        <p:nvPicPr>
          <p:cNvPr id="4" name="Content Placeholder 5" descr="Jesus autho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 b="1" i="1" dirty="0" smtClean="0"/>
              <a:t>These Jewish leaders made the mistake of …..</a:t>
            </a:r>
          </a:p>
          <a:p>
            <a:pPr algn="ctr">
              <a:buNone/>
            </a:pPr>
            <a:r>
              <a:rPr lang="en-US" sz="3600" b="1" dirty="0" smtClean="0"/>
              <a:t>BRINGING A KNIFE TO A GUN FIGHT</a:t>
            </a:r>
          </a:p>
          <a:p>
            <a:r>
              <a:rPr lang="en-US" dirty="0" smtClean="0"/>
              <a:t>Brought their inferior wisdom to a battle of wits with God.</a:t>
            </a:r>
          </a:p>
          <a:p>
            <a:r>
              <a:rPr lang="en-US" dirty="0" smtClean="0"/>
              <a:t>I Cor. 1:25</a:t>
            </a:r>
          </a:p>
          <a:p>
            <a:r>
              <a:rPr lang="en-US" dirty="0" smtClean="0"/>
              <a:t>Then they turned into cowards.  </a:t>
            </a:r>
            <a:r>
              <a:rPr lang="en-US" dirty="0" smtClean="0"/>
              <a:t>Attempting to please the people rather than stand for truth.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4" name="Content Placeholder 5" descr="Jesus autho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3</cp:revision>
  <dcterms:created xsi:type="dcterms:W3CDTF">2015-05-24T20:57:43Z</dcterms:created>
  <dcterms:modified xsi:type="dcterms:W3CDTF">2015-05-24T21:22:00Z</dcterms:modified>
</cp:coreProperties>
</file>