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4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0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C16A-9C42-48D1-AE67-E33CB658D68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810E-5C9F-4FF5-BADE-F2C4EC1D9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0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Filled with all the fullness of God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330" y="1825625"/>
            <a:ext cx="7348470" cy="4351338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Text: Ephesians 3:14-21</a:t>
            </a:r>
            <a:endParaRPr lang="en-US" sz="3200" b="1" dirty="0"/>
          </a:p>
          <a:p>
            <a:r>
              <a:rPr lang="en-US" sz="3200" dirty="0" smtClean="0"/>
              <a:t>A prayer by Paul to the church at Ephesus.</a:t>
            </a:r>
          </a:p>
          <a:p>
            <a:pPr lvl="1"/>
            <a:r>
              <a:rPr lang="en-US" sz="3000" dirty="0" smtClean="0"/>
              <a:t>A congregation near and dear to him.</a:t>
            </a:r>
          </a:p>
          <a:p>
            <a:pPr lvl="1"/>
            <a:r>
              <a:rPr lang="en-US" sz="3000" dirty="0" smtClean="0"/>
              <a:t>A congregation that he had spent </a:t>
            </a:r>
            <a:r>
              <a:rPr lang="en-US" sz="3000" b="1" u="sng" dirty="0" smtClean="0"/>
              <a:t>3</a:t>
            </a:r>
            <a:r>
              <a:rPr lang="en-US" sz="3000" dirty="0" smtClean="0"/>
              <a:t> years with according to Acts 20:31.</a:t>
            </a:r>
          </a:p>
          <a:p>
            <a:pPr lvl="1"/>
            <a:r>
              <a:rPr lang="en-US" sz="3000" dirty="0" smtClean="0"/>
              <a:t>A congregation whose elders he counseled directly- Acts 20:17-35.</a:t>
            </a:r>
          </a:p>
          <a:p>
            <a:pPr lvl="1"/>
            <a:r>
              <a:rPr lang="en-US" sz="3000" dirty="0" smtClean="0"/>
              <a:t>A congregation that love him- Acts 20:37.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Eras Bold ITC" panose="020B0907030504020204" pitchFamily="34" charset="0"/>
              </a:rPr>
              <a:t>Filled with all the fullness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330" y="1825625"/>
            <a:ext cx="7946264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Paul prays that the members be filled with all the fullness of God.</a:t>
            </a:r>
          </a:p>
          <a:p>
            <a:pPr lvl="1"/>
            <a:r>
              <a:rPr lang="en-US" sz="3000" dirty="0" smtClean="0"/>
              <a:t>One commentator expressed it this way, </a:t>
            </a:r>
            <a:r>
              <a:rPr lang="en-US" sz="3000" i="1" dirty="0" smtClean="0"/>
              <a:t>“to the </a:t>
            </a:r>
            <a:r>
              <a:rPr lang="en-US" sz="3000" b="1" i="1" u="sng" dirty="0" smtClean="0"/>
              <a:t>perfection</a:t>
            </a:r>
            <a:r>
              <a:rPr lang="en-US" sz="3000" b="1" i="1" dirty="0" smtClean="0"/>
              <a:t> </a:t>
            </a:r>
            <a:r>
              <a:rPr lang="en-US" sz="3000" i="1" dirty="0" smtClean="0"/>
              <a:t>of the </a:t>
            </a:r>
            <a:r>
              <a:rPr lang="en-US" sz="3000" b="1" i="1" u="sng" dirty="0" smtClean="0"/>
              <a:t>divine</a:t>
            </a:r>
            <a:r>
              <a:rPr lang="en-US" sz="3000" b="1" i="1" dirty="0" smtClean="0"/>
              <a:t> </a:t>
            </a:r>
            <a:r>
              <a:rPr lang="en-US" sz="3000" i="1" dirty="0" smtClean="0"/>
              <a:t>attributes.”</a:t>
            </a:r>
          </a:p>
          <a:p>
            <a:pPr lvl="1"/>
            <a:r>
              <a:rPr lang="en-US" sz="3000" dirty="0" smtClean="0"/>
              <a:t>What an amazing realization.</a:t>
            </a:r>
          </a:p>
          <a:p>
            <a:pPr lvl="1"/>
            <a:r>
              <a:rPr lang="en-US" sz="3000" dirty="0" smtClean="0"/>
              <a:t>Gifted through the powerful working of God.</a:t>
            </a:r>
          </a:p>
          <a:p>
            <a:pPr lvl="1"/>
            <a:r>
              <a:rPr lang="en-US" sz="3000" dirty="0" smtClean="0"/>
              <a:t>Sound impossible? Sound too good to be true?</a:t>
            </a:r>
          </a:p>
          <a:p>
            <a:pPr lvl="1"/>
            <a:r>
              <a:rPr lang="en-US" sz="3000" dirty="0" smtClean="0"/>
              <a:t>Matt. 5:48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02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Eras Bold ITC" panose="020B0907030504020204" pitchFamily="34" charset="0"/>
              </a:rPr>
              <a:t>Filled with all the fullness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572" y="1825625"/>
            <a:ext cx="7894749" cy="4351338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We are filled with all the fullness of God when we are………….</a:t>
            </a:r>
          </a:p>
          <a:p>
            <a:pPr marL="0" indent="0" algn="ctr">
              <a:buNone/>
            </a:pPr>
            <a:r>
              <a:rPr lang="en-US" sz="3600" b="1" i="1" dirty="0" smtClean="0"/>
              <a:t>ANCHORED BY FAITH</a:t>
            </a:r>
          </a:p>
          <a:p>
            <a:r>
              <a:rPr lang="en-US" sz="3200" dirty="0" smtClean="0"/>
              <a:t>Eph. 3:17</a:t>
            </a:r>
          </a:p>
          <a:p>
            <a:r>
              <a:rPr lang="en-US" sz="3200" dirty="0" smtClean="0"/>
              <a:t>Col. 3:16</a:t>
            </a:r>
          </a:p>
          <a:p>
            <a:r>
              <a:rPr lang="en-US" sz="3200" dirty="0" smtClean="0"/>
              <a:t>Romans 10:17</a:t>
            </a:r>
          </a:p>
          <a:p>
            <a:r>
              <a:rPr lang="en-US" sz="3200" dirty="0" smtClean="0"/>
              <a:t>When that </a:t>
            </a:r>
            <a:r>
              <a:rPr lang="en-US" sz="3200" b="1" u="sng" dirty="0" smtClean="0"/>
              <a:t>living</a:t>
            </a:r>
            <a:r>
              <a:rPr lang="en-US" sz="3200" b="1" dirty="0" smtClean="0"/>
              <a:t> </a:t>
            </a:r>
            <a:r>
              <a:rPr lang="en-US" sz="3200" dirty="0" smtClean="0"/>
              <a:t>and </a:t>
            </a:r>
            <a:r>
              <a:rPr lang="en-US" sz="3200" b="1" u="sng" dirty="0" smtClean="0"/>
              <a:t>active</a:t>
            </a:r>
            <a:r>
              <a:rPr lang="en-US" sz="3200" dirty="0" smtClean="0"/>
              <a:t> word (Heb. 4:12) goes to </a:t>
            </a:r>
            <a:r>
              <a:rPr lang="en-US" sz="3200" b="1" u="sng" dirty="0" smtClean="0"/>
              <a:t>work</a:t>
            </a:r>
            <a:r>
              <a:rPr lang="en-US" sz="3200" dirty="0" smtClean="0"/>
              <a:t> on you- I Thess. 2:13.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1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Eras Bold ITC" panose="020B0907030504020204" pitchFamily="34" charset="0"/>
              </a:rPr>
              <a:t>Filled with all the fullness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573" y="1825625"/>
            <a:ext cx="7920506" cy="4351338"/>
          </a:xfrm>
        </p:spPr>
        <p:txBody>
          <a:bodyPr/>
          <a:lstStyle/>
          <a:p>
            <a:pPr lvl="0"/>
            <a:r>
              <a:rPr lang="en-US" sz="3000" b="1" dirty="0">
                <a:solidFill>
                  <a:prstClr val="black"/>
                </a:solidFill>
              </a:rPr>
              <a:t>We are filled with all the fullness of God when we are</a:t>
            </a:r>
            <a:r>
              <a:rPr lang="en-US" sz="3000" b="1" dirty="0" smtClean="0">
                <a:solidFill>
                  <a:prstClr val="black"/>
                </a:solidFill>
              </a:rPr>
              <a:t>………….</a:t>
            </a:r>
          </a:p>
          <a:p>
            <a:pPr marL="0" lvl="0" indent="0" algn="ctr">
              <a:buNone/>
            </a:pPr>
            <a:r>
              <a:rPr lang="en-US" sz="3600" b="1" i="1" dirty="0" smtClean="0">
                <a:solidFill>
                  <a:prstClr val="black"/>
                </a:solidFill>
              </a:rPr>
              <a:t>ROOTED IN LOVE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Eph. 3:17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When you become so appreciative and </a:t>
            </a:r>
            <a:r>
              <a:rPr lang="en-US" sz="3200" b="1" u="sng" dirty="0" smtClean="0">
                <a:solidFill>
                  <a:prstClr val="black"/>
                </a:solidFill>
              </a:rPr>
              <a:t>enamored</a:t>
            </a:r>
            <a:r>
              <a:rPr lang="en-US" sz="3200" dirty="0" smtClean="0">
                <a:solidFill>
                  <a:prstClr val="black"/>
                </a:solidFill>
              </a:rPr>
              <a:t> by the love of Christ that it </a:t>
            </a:r>
            <a:r>
              <a:rPr lang="en-US" sz="3200" b="1" u="sng" dirty="0" smtClean="0">
                <a:solidFill>
                  <a:prstClr val="black"/>
                </a:solidFill>
              </a:rPr>
              <a:t>controls</a:t>
            </a:r>
            <a:r>
              <a:rPr lang="en-US" sz="3200" dirty="0" smtClean="0">
                <a:solidFill>
                  <a:prstClr val="black"/>
                </a:solidFill>
              </a:rPr>
              <a:t> you (II Cor. 5:14). 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To be that in love with Christ.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Eras Bold ITC" panose="020B0907030504020204" pitchFamily="34" charset="0"/>
              </a:rPr>
              <a:t>Filled with all the fullness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177" y="1825625"/>
            <a:ext cx="8276823" cy="4699866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 incredible results:</a:t>
            </a:r>
          </a:p>
          <a:p>
            <a:r>
              <a:rPr lang="en-US" sz="3200" dirty="0" smtClean="0"/>
              <a:t>That problem with </a:t>
            </a:r>
            <a:r>
              <a:rPr lang="en-US" sz="3200" b="1" u="sng" dirty="0" smtClean="0"/>
              <a:t>immorality</a:t>
            </a:r>
            <a:r>
              <a:rPr lang="en-US" sz="3200" dirty="0" smtClean="0"/>
              <a:t> is conquered.</a:t>
            </a:r>
          </a:p>
          <a:p>
            <a:r>
              <a:rPr lang="en-US" sz="3200" dirty="0" smtClean="0"/>
              <a:t>That problem with </a:t>
            </a:r>
            <a:r>
              <a:rPr lang="en-US" sz="3200" b="1" u="sng" dirty="0" smtClean="0"/>
              <a:t>forgiveness</a:t>
            </a:r>
            <a:r>
              <a:rPr lang="en-US" sz="3200" dirty="0" smtClean="0"/>
              <a:t> is overcome.</a:t>
            </a:r>
          </a:p>
          <a:p>
            <a:r>
              <a:rPr lang="en-US" sz="3200" dirty="0" smtClean="0"/>
              <a:t>That problem with </a:t>
            </a:r>
            <a:r>
              <a:rPr lang="en-US" sz="3200" b="1" u="sng" dirty="0" smtClean="0"/>
              <a:t>trust</a:t>
            </a:r>
            <a:r>
              <a:rPr lang="en-US" sz="3200" dirty="0" smtClean="0"/>
              <a:t> is eliminated.</a:t>
            </a:r>
          </a:p>
          <a:p>
            <a:r>
              <a:rPr lang="en-US" sz="3200" dirty="0" smtClean="0"/>
              <a:t>That problem with </a:t>
            </a:r>
            <a:r>
              <a:rPr lang="en-US" sz="3200" b="1" u="sng" dirty="0" smtClean="0"/>
              <a:t>commitment</a:t>
            </a:r>
            <a:r>
              <a:rPr lang="en-US" sz="3200" dirty="0"/>
              <a:t> </a:t>
            </a:r>
            <a:r>
              <a:rPr lang="en-US" sz="3200" dirty="0" smtClean="0"/>
              <a:t>is not an issue.</a:t>
            </a:r>
          </a:p>
          <a:p>
            <a:r>
              <a:rPr lang="en-US" sz="3200" dirty="0" smtClean="0"/>
              <a:t>That problem with </a:t>
            </a:r>
            <a:r>
              <a:rPr lang="en-US" sz="3200" b="1" u="sng" dirty="0" smtClean="0"/>
              <a:t>evangelism</a:t>
            </a:r>
            <a:r>
              <a:rPr lang="en-US" sz="3200" dirty="0" smtClean="0"/>
              <a:t> is fixed.</a:t>
            </a:r>
          </a:p>
          <a:p>
            <a:r>
              <a:rPr lang="en-US" sz="3200" dirty="0" smtClean="0"/>
              <a:t>That problem with </a:t>
            </a:r>
            <a:r>
              <a:rPr lang="en-US" sz="3200" b="1" u="sng" dirty="0" smtClean="0"/>
              <a:t>covetousness</a:t>
            </a:r>
            <a:r>
              <a:rPr lang="en-US" sz="3200" dirty="0" smtClean="0"/>
              <a:t> ceases.</a:t>
            </a:r>
          </a:p>
          <a:p>
            <a:r>
              <a:rPr lang="en-US" sz="3200" dirty="0" smtClean="0"/>
              <a:t>That problem with </a:t>
            </a:r>
            <a:r>
              <a:rPr lang="en-US" sz="3200" b="1" u="sng" dirty="0" smtClean="0"/>
              <a:t>submission</a:t>
            </a:r>
            <a:r>
              <a:rPr lang="en-US" sz="3200" dirty="0" smtClean="0"/>
              <a:t> no longer exists.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2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294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Eras Bold ITC</vt:lpstr>
      <vt:lpstr>Office Theme</vt:lpstr>
      <vt:lpstr>Filled with all the fullness of God</vt:lpstr>
      <vt:lpstr>Filled with all the fullness of God</vt:lpstr>
      <vt:lpstr>Filled with all the fullness of God</vt:lpstr>
      <vt:lpstr>Filled with all the fullness of God</vt:lpstr>
      <vt:lpstr>Filled with all the fullness of God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5</cp:revision>
  <dcterms:created xsi:type="dcterms:W3CDTF">2015-05-22T16:56:30Z</dcterms:created>
  <dcterms:modified xsi:type="dcterms:W3CDTF">2015-05-24T03:15:32Z</dcterms:modified>
</cp:coreProperties>
</file>