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0" r:id="rId4"/>
    <p:sldId id="258" r:id="rId5"/>
    <p:sldId id="261" r:id="rId6"/>
    <p:sldId id="263" r:id="rId7"/>
    <p:sldId id="262" r:id="rId8"/>
    <p:sldId id="264" r:id="rId9"/>
  </p:sldIdLst>
  <p:sldSz cx="12192000" cy="6858000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90" y="2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C985E-299E-4AA8-A0C1-26E309408219}" type="datetimeFigureOut">
              <a:rPr lang="en-US" smtClean="0"/>
              <a:t>5/15/2015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B4731-0049-46AD-84D5-AC1DC2F7EF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136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C985E-299E-4AA8-A0C1-26E309408219}" type="datetimeFigureOut">
              <a:rPr lang="en-US" smtClean="0"/>
              <a:t>5/15/2015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B4731-0049-46AD-84D5-AC1DC2F7EF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9421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C985E-299E-4AA8-A0C1-26E309408219}" type="datetimeFigureOut">
              <a:rPr lang="en-US" smtClean="0"/>
              <a:t>5/15/2015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B4731-0049-46AD-84D5-AC1DC2F7EF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2881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C985E-299E-4AA8-A0C1-26E309408219}" type="datetimeFigureOut">
              <a:rPr lang="en-US" smtClean="0"/>
              <a:t>5/15/2015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B4731-0049-46AD-84D5-AC1DC2F7EF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5298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C985E-299E-4AA8-A0C1-26E309408219}" type="datetimeFigureOut">
              <a:rPr lang="en-US" smtClean="0"/>
              <a:t>5/15/2015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B4731-0049-46AD-84D5-AC1DC2F7EF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9196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C985E-299E-4AA8-A0C1-26E309408219}" type="datetimeFigureOut">
              <a:rPr lang="en-US" smtClean="0"/>
              <a:t>5/15/2015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B4731-0049-46AD-84D5-AC1DC2F7EF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9367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C985E-299E-4AA8-A0C1-26E309408219}" type="datetimeFigureOut">
              <a:rPr lang="en-US" smtClean="0"/>
              <a:t>5/15/2015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B4731-0049-46AD-84D5-AC1DC2F7EF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4231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C985E-299E-4AA8-A0C1-26E309408219}" type="datetimeFigureOut">
              <a:rPr lang="en-US" smtClean="0"/>
              <a:t>5/15/2015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B4731-0049-46AD-84D5-AC1DC2F7EF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8671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C985E-299E-4AA8-A0C1-26E309408219}" type="datetimeFigureOut">
              <a:rPr lang="en-US" smtClean="0"/>
              <a:t>5/15/2015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B4731-0049-46AD-84D5-AC1DC2F7EF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9386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C985E-299E-4AA8-A0C1-26E309408219}" type="datetimeFigureOut">
              <a:rPr lang="en-US" smtClean="0"/>
              <a:t>5/15/2015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B4731-0049-46AD-84D5-AC1DC2F7EF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2127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C985E-299E-4AA8-A0C1-26E309408219}" type="datetimeFigureOut">
              <a:rPr lang="en-US" smtClean="0"/>
              <a:t>5/15/2015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B4731-0049-46AD-84D5-AC1DC2F7EF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8638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0C985E-299E-4AA8-A0C1-26E309408219}" type="datetimeFigureOut">
              <a:rPr lang="en-US" smtClean="0"/>
              <a:t>5/15/2015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1B4731-0049-46AD-84D5-AC1DC2F7EF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4625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7947" cy="519018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577" y="5349249"/>
            <a:ext cx="11719775" cy="1508751"/>
          </a:xfrm>
        </p:spPr>
        <p:txBody>
          <a:bodyPr/>
          <a:lstStyle/>
          <a:p>
            <a:r>
              <a:rPr lang="en-US" sz="6600" b="1" dirty="0" smtClean="0">
                <a:latin typeface="+mn-lt"/>
              </a:rPr>
              <a:t>“GIANTS”</a:t>
            </a:r>
            <a:r>
              <a:rPr lang="en-US" sz="6600" dirty="0" smtClean="0">
                <a:latin typeface="+mn-lt"/>
              </a:rPr>
              <a:t> </a:t>
            </a:r>
            <a:r>
              <a:rPr lang="en-US" dirty="0" smtClean="0">
                <a:latin typeface="+mn-lt"/>
              </a:rPr>
              <a:t>IN THE SHADOWS OF THE CHURCH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11165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242479" cy="6858000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431367" y="128789"/>
            <a:ext cx="3760633" cy="6858000"/>
          </a:xfrm>
        </p:spPr>
        <p:txBody>
          <a:bodyPr>
            <a:normAutofit lnSpcReduction="10000"/>
          </a:bodyPr>
          <a:lstStyle/>
          <a:p>
            <a:r>
              <a:rPr lang="en-US" sz="3000" dirty="0" smtClean="0"/>
              <a:t>The man who baptized Paul- Acts 9:10-17; 22:12-16.  How would you like to have that as one of the notches in your belt.</a:t>
            </a:r>
          </a:p>
          <a:p>
            <a:r>
              <a:rPr lang="en-US" sz="3000" dirty="0" smtClean="0"/>
              <a:t>An ordinary man with extraordinary faith.  Described as a “certain disciple”</a:t>
            </a:r>
          </a:p>
          <a:p>
            <a:r>
              <a:rPr lang="en-US" sz="3000" dirty="0" smtClean="0"/>
              <a:t>He obeyed the Great Commission.</a:t>
            </a:r>
          </a:p>
          <a:p>
            <a:r>
              <a:rPr lang="en-US" sz="3000" dirty="0" smtClean="0"/>
              <a:t>He ignored his fears and did what Jesus wanted him to do. 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9366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4896"/>
          <a:stretch/>
        </p:blipFill>
        <p:spPr>
          <a:xfrm>
            <a:off x="0" y="0"/>
            <a:ext cx="12192000" cy="6879742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862" y="164250"/>
            <a:ext cx="6039118" cy="4974419"/>
          </a:xfrm>
        </p:spPr>
        <p:txBody>
          <a:bodyPr>
            <a:normAutofit/>
          </a:bodyPr>
          <a:lstStyle/>
          <a:p>
            <a:r>
              <a:rPr lang="en-US" sz="3200" dirty="0" smtClean="0"/>
              <a:t>The man who believed in Paul- Acts 9:26-27</a:t>
            </a:r>
          </a:p>
          <a:p>
            <a:r>
              <a:rPr lang="en-US" sz="3200" dirty="0" smtClean="0"/>
              <a:t>The man who encouraged the church- </a:t>
            </a:r>
          </a:p>
          <a:p>
            <a:pPr lvl="1"/>
            <a:r>
              <a:rPr lang="en-US" sz="3000" dirty="0" smtClean="0"/>
              <a:t>In Jerusalem- Acts 4</a:t>
            </a:r>
          </a:p>
          <a:p>
            <a:pPr lvl="1"/>
            <a:r>
              <a:rPr lang="en-US" sz="3000" dirty="0" smtClean="0"/>
              <a:t>In Antioch- Acts 11:19-24</a:t>
            </a:r>
          </a:p>
          <a:p>
            <a:r>
              <a:rPr lang="en-US" sz="3200" dirty="0" smtClean="0"/>
              <a:t>He believed in people when no one else would.</a:t>
            </a:r>
          </a:p>
          <a:p>
            <a:pPr lvl="1"/>
            <a:r>
              <a:rPr lang="en-US" sz="3000" dirty="0" smtClean="0"/>
              <a:t>Paul- Acts 9:26-27</a:t>
            </a:r>
          </a:p>
          <a:p>
            <a:pPr lvl="1"/>
            <a:r>
              <a:rPr lang="en-US" sz="3000" dirty="0" smtClean="0"/>
              <a:t>John Mark- Acts 15:36-39</a:t>
            </a:r>
          </a:p>
          <a:p>
            <a:pPr lvl="1"/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4146939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3566167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3566167"/>
            <a:ext cx="1219199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 smtClean="0"/>
              <a:t>Hospitable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3200" dirty="0" smtClean="0"/>
              <a:t>Opened their home and business to the apostle Paul.- Acts 18:1-4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3200" dirty="0" smtClean="0"/>
              <a:t>Opened their home to the church- Romans 16:3-5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 smtClean="0"/>
              <a:t>Courageous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3200" dirty="0" smtClean="0"/>
              <a:t>In defending truth- Acts 18:24-26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3200" dirty="0" smtClean="0"/>
              <a:t>In defending God’s people- Romans 16:4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49166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4062549"/>
            <a:ext cx="7366715" cy="2781563"/>
          </a:xfrm>
          <a:prstGeom prst="rect">
            <a:avLst/>
          </a:prstGeom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69"/>
          <a:stretch/>
        </p:blipFill>
        <p:spPr>
          <a:xfrm>
            <a:off x="0" y="0"/>
            <a:ext cx="7366715" cy="4062549"/>
          </a:xfrm>
        </p:spPr>
      </p:pic>
      <p:sp>
        <p:nvSpPr>
          <p:cNvPr id="6" name="TextBox 5"/>
          <p:cNvSpPr txBox="1"/>
          <p:nvPr/>
        </p:nvSpPr>
        <p:spPr>
          <a:xfrm>
            <a:off x="7366715" y="0"/>
            <a:ext cx="4825285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 smtClean="0"/>
              <a:t>Knowledgeable in Scriptures- Acts 18:28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 smtClean="0"/>
              <a:t>Gifted Preacher-Acts 18:28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 smtClean="0"/>
              <a:t>Humble Servant- Acts 18:24-26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 smtClean="0"/>
              <a:t>Inspiring Minister-  I Cor. 3:4-7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704443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26488"/>
            <a:ext cx="10515600" cy="1325563"/>
          </a:xfrm>
        </p:spPr>
        <p:txBody>
          <a:bodyPr>
            <a:normAutofit/>
          </a:bodyPr>
          <a:lstStyle/>
          <a:p>
            <a:r>
              <a:rPr lang="en-US" sz="8800" dirty="0" err="1" smtClean="0"/>
              <a:t>Arist</a:t>
            </a:r>
            <a:r>
              <a:rPr lang="en-US" sz="8800" dirty="0" smtClean="0"/>
              <a:t>   </a:t>
            </a:r>
            <a:r>
              <a:rPr lang="en-US" sz="8800" dirty="0" err="1" smtClean="0"/>
              <a:t>rchus</a:t>
            </a:r>
            <a:endParaRPr lang="en-US" sz="8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4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n-US" sz="3600" dirty="0" smtClean="0"/>
              <a:t>A Macedonian- Acts 19:29</a:t>
            </a:r>
          </a:p>
          <a:p>
            <a:r>
              <a:rPr lang="en-US" sz="3600" dirty="0" smtClean="0"/>
              <a:t>Travel companion and fellow worker with Paul- Phil. 1</a:t>
            </a:r>
          </a:p>
          <a:p>
            <a:r>
              <a:rPr lang="en-US" sz="3600" dirty="0" smtClean="0"/>
              <a:t>Caught up in the riot in Ephesus with Gaius- Acts 19:29</a:t>
            </a:r>
          </a:p>
          <a:p>
            <a:r>
              <a:rPr lang="en-US" sz="3600" dirty="0" smtClean="0"/>
              <a:t>Went to Troas to wait for Paul- Acts 20:4</a:t>
            </a:r>
          </a:p>
          <a:p>
            <a:r>
              <a:rPr lang="en-US" sz="3600" dirty="0" smtClean="0"/>
              <a:t>Fellow prisoner with Paul- Colossians 4:16.  </a:t>
            </a:r>
            <a:endParaRPr lang="en-US" sz="3600" dirty="0"/>
          </a:p>
        </p:txBody>
      </p:sp>
      <p:sp>
        <p:nvSpPr>
          <p:cNvPr id="4" name="5-Point Star 3"/>
          <p:cNvSpPr/>
          <p:nvPr/>
        </p:nvSpPr>
        <p:spPr>
          <a:xfrm>
            <a:off x="3000775" y="680176"/>
            <a:ext cx="695461" cy="618186"/>
          </a:xfrm>
          <a:prstGeom prst="star5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6677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7128" r="15850" b="17752"/>
          <a:stretch/>
        </p:blipFill>
        <p:spPr>
          <a:xfrm>
            <a:off x="0" y="0"/>
            <a:ext cx="612709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36406" y="167424"/>
            <a:ext cx="5756856" cy="6690575"/>
          </a:xfrm>
        </p:spPr>
        <p:txBody>
          <a:bodyPr>
            <a:normAutofit fontScale="92500" lnSpcReduction="20000"/>
          </a:bodyPr>
          <a:lstStyle/>
          <a:p>
            <a:r>
              <a:rPr lang="en-US" sz="4000" dirty="0" smtClean="0"/>
              <a:t>Deeply believed in Christ-</a:t>
            </a:r>
          </a:p>
          <a:p>
            <a:pPr lvl="1"/>
            <a:r>
              <a:rPr lang="en-US" sz="3600" dirty="0" smtClean="0"/>
              <a:t>Luke 1:1-4</a:t>
            </a:r>
          </a:p>
          <a:p>
            <a:pPr lvl="1"/>
            <a:r>
              <a:rPr lang="en-US" sz="3600" dirty="0" smtClean="0"/>
              <a:t>Then he begins talking about Jesus.</a:t>
            </a:r>
          </a:p>
          <a:p>
            <a:r>
              <a:rPr lang="en-US" sz="4000" dirty="0" smtClean="0"/>
              <a:t>Travel companion of Paul.</a:t>
            </a:r>
          </a:p>
          <a:p>
            <a:pPr lvl="1"/>
            <a:r>
              <a:rPr lang="en-US" sz="3600" dirty="0" smtClean="0"/>
              <a:t>Acts 16:10-17, 20:5-21; 27:1; 28:16.</a:t>
            </a:r>
          </a:p>
          <a:p>
            <a:pPr lvl="1"/>
            <a:r>
              <a:rPr lang="en-US" sz="3600" dirty="0" smtClean="0"/>
              <a:t>With Paul at end of his life.- II Tim. 4:11.</a:t>
            </a:r>
            <a:endParaRPr lang="en-US" sz="4000" dirty="0" smtClean="0"/>
          </a:p>
          <a:p>
            <a:r>
              <a:rPr lang="en-US" sz="4000" dirty="0" smtClean="0"/>
              <a:t>Beloved physician- Col. 4:14</a:t>
            </a:r>
          </a:p>
          <a:p>
            <a:r>
              <a:rPr lang="en-US" sz="4000" dirty="0" smtClean="0"/>
              <a:t>Deeply believed in the church of Christ.</a:t>
            </a:r>
          </a:p>
          <a:p>
            <a:pPr lvl="1"/>
            <a:r>
              <a:rPr lang="en-US" sz="3600" dirty="0" smtClean="0"/>
              <a:t>In Acts, he repeatedly talks about entrance into the kingdom and enthusiastic progress reports.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854628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392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25792" y="99811"/>
            <a:ext cx="6903076" cy="6658377"/>
          </a:xfrm>
        </p:spPr>
        <p:txBody>
          <a:bodyPr>
            <a:normAutofit lnSpcReduction="10000"/>
          </a:bodyPr>
          <a:lstStyle/>
          <a:p>
            <a:r>
              <a:rPr lang="en-US" sz="3000" b="1" dirty="0" smtClean="0"/>
              <a:t>Worked with Paul in Corinth- Acts 18:5. Appears to have been with him when he wrote Romans, Col., both 1 &amp; 2 Thess.</a:t>
            </a:r>
          </a:p>
          <a:p>
            <a:r>
              <a:rPr lang="en-US" sz="3000" b="1" dirty="0" smtClean="0"/>
              <a:t>Was sent by Paul to do mission work in Macedonia.- Acts 19:22- Referenced also in Phil. 2:19 and I Thess. 3:2</a:t>
            </a:r>
          </a:p>
          <a:p>
            <a:r>
              <a:rPr lang="en-US" sz="3000" b="1" dirty="0" smtClean="0"/>
              <a:t>Waited in Troas for Paul- Acts 20:4.</a:t>
            </a:r>
          </a:p>
          <a:p>
            <a:r>
              <a:rPr lang="en-US" sz="3000" b="1" dirty="0" smtClean="0"/>
              <a:t>Taught the ways of Christ just like Paul everywhere and in every church.- I Cor.</a:t>
            </a:r>
            <a:r>
              <a:rPr lang="en-US" sz="2200" b="1" dirty="0"/>
              <a:t> </a:t>
            </a:r>
            <a:r>
              <a:rPr lang="en-US" sz="3000" b="1" dirty="0" smtClean="0"/>
              <a:t>4:17</a:t>
            </a:r>
            <a:endParaRPr lang="en-US" sz="2200" b="1" dirty="0" smtClean="0"/>
          </a:p>
          <a:p>
            <a:pPr marL="0" indent="0">
              <a:buNone/>
            </a:pPr>
            <a:r>
              <a:rPr lang="en-US" sz="2200" b="1" dirty="0" smtClean="0"/>
              <a:t>           </a:t>
            </a:r>
          </a:p>
          <a:p>
            <a:r>
              <a:rPr lang="en-US" sz="3000" b="1" dirty="0" smtClean="0"/>
              <a:t>Perhaps imprisoned- Heb. 13:23.</a:t>
            </a:r>
          </a:p>
          <a:p>
            <a:r>
              <a:rPr lang="en-US" sz="3000" b="1" dirty="0" smtClean="0"/>
              <a:t>The last person Paul wrote to that we is recorded and the person Paul wanted to see the most before his death.- II Tim. 4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20204" y="0"/>
            <a:ext cx="5005588" cy="29700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3000" b="1" dirty="0">
                <a:solidFill>
                  <a:prstClr val="black"/>
                </a:solidFill>
              </a:rPr>
              <a:t>First introduced to him in Acts 16:1-5</a:t>
            </a:r>
            <a:r>
              <a:rPr lang="en-US" sz="3000" b="1" dirty="0" smtClean="0">
                <a:solidFill>
                  <a:prstClr val="black"/>
                </a:solidFill>
              </a:rPr>
              <a:t>.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3000" b="1" dirty="0">
                <a:solidFill>
                  <a:prstClr val="black"/>
                </a:solidFill>
              </a:rPr>
              <a:t>Became like a son to Paul- I Tim. 1:2,18, II Tim. 1:2.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US" sz="3000" b="1" dirty="0" smtClean="0">
              <a:solidFill>
                <a:prstClr val="black"/>
              </a:solidFill>
            </a:endParaRP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US" sz="30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5548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1540</TotalTime>
  <Words>406</Words>
  <Application>Microsoft Office PowerPoint</Application>
  <PresentationFormat>Widescreen</PresentationFormat>
  <Paragraphs>47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“GIANTS” IN THE SHADOWS OF THE CHURCH</vt:lpstr>
      <vt:lpstr>PowerPoint Presentation</vt:lpstr>
      <vt:lpstr>PowerPoint Presentation</vt:lpstr>
      <vt:lpstr>PowerPoint Presentation</vt:lpstr>
      <vt:lpstr>PowerPoint Presentation</vt:lpstr>
      <vt:lpstr>Arist   rchus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 Pressnell</dc:creator>
  <cp:lastModifiedBy>Chris Pressnell</cp:lastModifiedBy>
  <cp:revision>21</cp:revision>
  <cp:lastPrinted>2015-05-10T13:09:19Z</cp:lastPrinted>
  <dcterms:created xsi:type="dcterms:W3CDTF">2015-05-08T19:53:50Z</dcterms:created>
  <dcterms:modified xsi:type="dcterms:W3CDTF">2015-05-15T15:50:48Z</dcterms:modified>
</cp:coreProperties>
</file>