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6" y="-4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3615CB-146F-4B03-B670-C5C2834FF198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2C8AF1-5559-4F87-9B5A-891894C8AE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Honoring God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Text: I Peter 3:15</a:t>
            </a:r>
          </a:p>
          <a:p>
            <a:pPr lvl="1">
              <a:buNone/>
            </a:pPr>
            <a:r>
              <a:rPr lang="en-US" sz="3200" b="1" dirty="0" smtClean="0"/>
              <a:t>“</a:t>
            </a:r>
            <a:r>
              <a:rPr lang="en-US" sz="3200" i="1" dirty="0" smtClean="0"/>
              <a:t>But in your hearts </a:t>
            </a:r>
            <a:r>
              <a:rPr lang="en-US" sz="3200" b="1" i="1" u="sng" dirty="0" smtClean="0"/>
              <a:t>honor</a:t>
            </a:r>
            <a:r>
              <a:rPr lang="en-US" sz="3200" i="1" dirty="0" smtClean="0"/>
              <a:t> Christ the Lord as holy, always being prepared to make a defense to anyone who asks you for a reason for the hope that is in you; yet do it with gentleness and respect.”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Honoring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God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Romans 1:21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200" i="1" dirty="0" smtClean="0"/>
              <a:t>“For although they knew God, they did not </a:t>
            </a:r>
            <a:r>
              <a:rPr lang="en-US" sz="3200" b="1" i="1" u="sng" dirty="0" smtClean="0"/>
              <a:t>honor</a:t>
            </a:r>
            <a:r>
              <a:rPr lang="en-US" sz="3200" i="1" dirty="0" smtClean="0"/>
              <a:t> him as God or give thanks to him, but became futile in their thinking, and their foolish hearts were darkened.”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Honoring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God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848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We fail to honor God when </a:t>
            </a:r>
            <a:r>
              <a:rPr lang="en-US" sz="3500" dirty="0" smtClean="0"/>
              <a:t>we……..</a:t>
            </a:r>
          </a:p>
          <a:p>
            <a:pPr algn="ctr">
              <a:buNone/>
            </a:pPr>
            <a:r>
              <a:rPr lang="en-US" sz="4600" b="1" dirty="0" smtClean="0"/>
              <a:t>DETHRONE HIS POSITION</a:t>
            </a:r>
          </a:p>
          <a:p>
            <a:r>
              <a:rPr lang="en-US" sz="3500" dirty="0" smtClean="0"/>
              <a:t>Romans 1:21, “they did not honor him as God.”</a:t>
            </a:r>
          </a:p>
          <a:p>
            <a:r>
              <a:rPr lang="en-US" sz="3500" dirty="0" smtClean="0"/>
              <a:t>Consider how this happened in the Garden of Eden.</a:t>
            </a: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40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Honoring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God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fail to honor God when we……..</a:t>
            </a:r>
          </a:p>
          <a:p>
            <a:pPr algn="ctr">
              <a:buNone/>
            </a:pPr>
            <a:r>
              <a:rPr lang="en-US" sz="3600" b="1" dirty="0" smtClean="0"/>
              <a:t>DISOBEY HIS WORD</a:t>
            </a:r>
          </a:p>
          <a:p>
            <a:r>
              <a:rPr lang="en-US" sz="3200" dirty="0" smtClean="0"/>
              <a:t>Romans 1:18 talks about suppressing the truth.</a:t>
            </a:r>
          </a:p>
          <a:p>
            <a:r>
              <a:rPr lang="en-US" sz="3200" dirty="0" smtClean="0"/>
              <a:t>John 17:17- Jesus says God’s word is truth.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Honoring Christ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fail to honor God when </a:t>
            </a:r>
            <a:r>
              <a:rPr lang="en-US" dirty="0" smtClean="0"/>
              <a:t>we……..</a:t>
            </a:r>
          </a:p>
          <a:p>
            <a:pPr algn="ctr">
              <a:buNone/>
            </a:pPr>
            <a:r>
              <a:rPr lang="en-US" sz="3600" b="1" dirty="0" smtClean="0"/>
              <a:t>DISPARAGE HIS BLESSINGS</a:t>
            </a:r>
          </a:p>
          <a:p>
            <a:r>
              <a:rPr lang="en-US" sz="3200" dirty="0" smtClean="0"/>
              <a:t>Romans 1:21, “or give him thanks.”</a:t>
            </a:r>
          </a:p>
          <a:p>
            <a:r>
              <a:rPr lang="en-US" sz="3200" dirty="0" smtClean="0"/>
              <a:t>We get irritated at those who fail to thank people for their kindness.</a:t>
            </a:r>
          </a:p>
          <a:p>
            <a:r>
              <a:rPr lang="en-US" sz="3200" dirty="0" smtClean="0"/>
              <a:t>Think about the ten lepers.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Honoring Christ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fail to honor God when </a:t>
            </a:r>
            <a:r>
              <a:rPr lang="en-US" dirty="0" smtClean="0"/>
              <a:t>we……..</a:t>
            </a:r>
          </a:p>
          <a:p>
            <a:pPr algn="ctr">
              <a:buNone/>
            </a:pPr>
            <a:r>
              <a:rPr lang="en-US" sz="3600" b="1" dirty="0" smtClean="0"/>
              <a:t>DON’T DEFEND HIS CAUSE</a:t>
            </a:r>
          </a:p>
          <a:p>
            <a:r>
              <a:rPr lang="en-US" sz="3200" dirty="0" smtClean="0"/>
              <a:t>I Peter 3:15</a:t>
            </a:r>
          </a:p>
          <a:p>
            <a:r>
              <a:rPr lang="en-US" sz="3200" dirty="0" smtClean="0"/>
              <a:t>We have a responsibility to speak on behalf of Jesus.</a:t>
            </a:r>
          </a:p>
          <a:p>
            <a:r>
              <a:rPr lang="en-US" sz="3200" dirty="0" smtClean="0"/>
              <a:t>If we don’t confess him then he will not confess us</a:t>
            </a:r>
            <a:endParaRPr lang="en-US" sz="3200" dirty="0" smtClean="0"/>
          </a:p>
          <a:p>
            <a:pPr algn="ctr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</TotalTime>
  <Words>201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Honoring God</vt:lpstr>
      <vt:lpstr>Honoring God</vt:lpstr>
      <vt:lpstr>Honoring God</vt:lpstr>
      <vt:lpstr>Honoring God</vt:lpstr>
      <vt:lpstr>Honoring Christ</vt:lpstr>
      <vt:lpstr>Honoring Christ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</dc:title>
  <dc:creator>CPressnell</dc:creator>
  <cp:lastModifiedBy>CPressnell</cp:lastModifiedBy>
  <cp:revision>8</cp:revision>
  <dcterms:created xsi:type="dcterms:W3CDTF">2015-05-10T20:23:01Z</dcterms:created>
  <dcterms:modified xsi:type="dcterms:W3CDTF">2015-05-10T22:01:34Z</dcterms:modified>
</cp:coreProperties>
</file>