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F558-7091-49AC-98B3-C45C078146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DCC7-6643-4409-9316-B706DF67A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F558-7091-49AC-98B3-C45C078146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DCC7-6643-4409-9316-B706DF67A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7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F558-7091-49AC-98B3-C45C078146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DCC7-6643-4409-9316-B706DF67A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3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F558-7091-49AC-98B3-C45C078146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DCC7-6643-4409-9316-B706DF67A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F558-7091-49AC-98B3-C45C078146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DCC7-6643-4409-9316-B706DF67A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6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F558-7091-49AC-98B3-C45C078146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DCC7-6643-4409-9316-B706DF67A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F558-7091-49AC-98B3-C45C078146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DCC7-6643-4409-9316-B706DF67A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0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F558-7091-49AC-98B3-C45C078146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DCC7-6643-4409-9316-B706DF67A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F558-7091-49AC-98B3-C45C078146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DCC7-6643-4409-9316-B706DF67A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F558-7091-49AC-98B3-C45C078146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DCC7-6643-4409-9316-B706DF67A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3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F558-7091-49AC-98B3-C45C078146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ADCC7-6643-4409-9316-B706DF67A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4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F558-7091-49AC-98B3-C45C078146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ADCC7-6643-4409-9316-B706DF67A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Brush Script MT" panose="03060802040406070304" pitchFamily="66" charset="0"/>
              </a:rPr>
              <a:t>Honor Your Father and Your </a:t>
            </a:r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35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Text: Eph. 6:2</a:t>
            </a:r>
          </a:p>
          <a:p>
            <a:r>
              <a:rPr lang="en-US" sz="3600" b="1" dirty="0" smtClean="0"/>
              <a:t>Listen to some heartbreaking passages in the Bible.</a:t>
            </a:r>
          </a:p>
          <a:p>
            <a:pPr lvl="1"/>
            <a:r>
              <a:rPr lang="en-US" sz="3200" b="1" dirty="0" smtClean="0"/>
              <a:t>Proverbs 10:1- </a:t>
            </a:r>
            <a:r>
              <a:rPr lang="en-US" sz="3200" i="1" dirty="0" smtClean="0"/>
              <a:t>“…a wise son makes a glad father, but a foolish son is a shame to his mother.”</a:t>
            </a:r>
          </a:p>
          <a:p>
            <a:pPr lvl="1"/>
            <a:r>
              <a:rPr lang="en-US" sz="3200" b="1" dirty="0" smtClean="0"/>
              <a:t>Proverbs 17:25-</a:t>
            </a:r>
            <a:r>
              <a:rPr lang="en-US" sz="3200" i="1" dirty="0" smtClean="0"/>
              <a:t> “A foolish son is a grief to his father and bitterness to her who bore him.”</a:t>
            </a:r>
          </a:p>
          <a:p>
            <a:pPr lvl="1"/>
            <a:r>
              <a:rPr lang="en-US" sz="3200" b="1" dirty="0" smtClean="0"/>
              <a:t>Proverbs 29:15- </a:t>
            </a:r>
            <a:r>
              <a:rPr lang="en-US" sz="3200" dirty="0" smtClean="0"/>
              <a:t>“</a:t>
            </a:r>
            <a:r>
              <a:rPr lang="en-US" sz="3200" i="1" dirty="0" smtClean="0"/>
              <a:t>The rod and reproof give wisdom, but a child left to himself brings shame to a mother.”</a:t>
            </a:r>
            <a:endParaRPr lang="en-US" b="1" dirty="0" smtClean="0"/>
          </a:p>
          <a:p>
            <a:r>
              <a:rPr lang="en-US" sz="3600" b="1" dirty="0" smtClean="0"/>
              <a:t>We want to avoid dishonoring our mothers.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2622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Brush Script MT" panose="03060802040406070304" pitchFamily="66" charset="0"/>
              </a:rPr>
              <a:t>Honor Your Father and Your </a:t>
            </a:r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We dishonor our mother when we…………….</a:t>
            </a:r>
          </a:p>
          <a:p>
            <a:pPr marL="0" indent="0" algn="ctr">
              <a:buNone/>
            </a:pPr>
            <a:r>
              <a:rPr lang="en-US" sz="4400" b="1" dirty="0" smtClean="0"/>
              <a:t>FAIL TO OBEY HER</a:t>
            </a:r>
          </a:p>
          <a:p>
            <a:r>
              <a:rPr lang="en-US" sz="4000" dirty="0" smtClean="0"/>
              <a:t>Eph. 6:1</a:t>
            </a:r>
          </a:p>
          <a:p>
            <a:r>
              <a:rPr lang="en-US" sz="4000" dirty="0" smtClean="0"/>
              <a:t>Colossians 3:20</a:t>
            </a:r>
          </a:p>
          <a:p>
            <a:r>
              <a:rPr lang="en-US" sz="4000" dirty="0" smtClean="0"/>
              <a:t>God’s wrath is particularly aimed at people who ignore this command.</a:t>
            </a:r>
          </a:p>
          <a:p>
            <a:pPr lvl="1"/>
            <a:r>
              <a:rPr lang="en-US" sz="3600" dirty="0" smtClean="0"/>
              <a:t>Read Romans 1:18, 28-32.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19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Brush Script MT" panose="03060802040406070304" pitchFamily="66" charset="0"/>
              </a:rPr>
              <a:t>Honor Your Father and Your </a:t>
            </a:r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MOTHER!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1389"/>
          </a:xfrm>
        </p:spPr>
        <p:txBody>
          <a:bodyPr>
            <a:normAutofit/>
          </a:bodyPr>
          <a:lstStyle/>
          <a:p>
            <a:pPr lvl="0"/>
            <a:r>
              <a:rPr lang="en-US" b="1" i="1" dirty="0">
                <a:solidFill>
                  <a:prstClr val="black"/>
                </a:solidFill>
              </a:rPr>
              <a:t>We dishonor our mother when we</a:t>
            </a:r>
            <a:r>
              <a:rPr lang="en-US" b="1" i="1" dirty="0" smtClean="0">
                <a:solidFill>
                  <a:prstClr val="black"/>
                </a:solidFill>
              </a:rPr>
              <a:t>…………….</a:t>
            </a:r>
          </a:p>
          <a:p>
            <a:pPr marL="0" lvl="0" indent="0" algn="ctr">
              <a:buNone/>
            </a:pPr>
            <a:r>
              <a:rPr lang="en-US" sz="4400" b="1" dirty="0" smtClean="0">
                <a:solidFill>
                  <a:prstClr val="black"/>
                </a:solidFill>
              </a:rPr>
              <a:t>FAIL TO REVERE HER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Lev. 19:3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This happens when we:</a:t>
            </a:r>
          </a:p>
          <a:p>
            <a:pPr lvl="1"/>
            <a:r>
              <a:rPr lang="en-US" sz="3600" b="1" u="sng" dirty="0" smtClean="0">
                <a:solidFill>
                  <a:prstClr val="black"/>
                </a:solidFill>
              </a:rPr>
              <a:t>Mistreat her- </a:t>
            </a:r>
            <a:r>
              <a:rPr lang="en-US" sz="3600" dirty="0" smtClean="0">
                <a:solidFill>
                  <a:prstClr val="black"/>
                </a:solidFill>
              </a:rPr>
              <a:t>Exodus 21:15</a:t>
            </a:r>
          </a:p>
          <a:p>
            <a:pPr lvl="1"/>
            <a:r>
              <a:rPr lang="en-US" sz="3600" b="1" u="sng" dirty="0" smtClean="0">
                <a:solidFill>
                  <a:prstClr val="black"/>
                </a:solidFill>
              </a:rPr>
              <a:t>Curses </a:t>
            </a:r>
            <a:r>
              <a:rPr lang="en-US" sz="3600" b="1" u="sng" dirty="0" smtClean="0">
                <a:solidFill>
                  <a:prstClr val="black"/>
                </a:solidFill>
              </a:rPr>
              <a:t>her-</a:t>
            </a:r>
            <a:r>
              <a:rPr lang="en-US" sz="3600" dirty="0" smtClean="0">
                <a:solidFill>
                  <a:prstClr val="black"/>
                </a:solidFill>
              </a:rPr>
              <a:t> Exodus </a:t>
            </a:r>
            <a:r>
              <a:rPr lang="en-US" sz="3600" dirty="0" smtClean="0">
                <a:solidFill>
                  <a:prstClr val="black"/>
                </a:solidFill>
              </a:rPr>
              <a:t>21:17</a:t>
            </a:r>
          </a:p>
          <a:p>
            <a:pPr lvl="2"/>
            <a:r>
              <a:rPr lang="en-US" sz="3200" dirty="0" smtClean="0">
                <a:solidFill>
                  <a:prstClr val="black"/>
                </a:solidFill>
              </a:rPr>
              <a:t>Revile (Septuagint)</a:t>
            </a:r>
          </a:p>
          <a:p>
            <a:pPr lvl="2"/>
            <a:r>
              <a:rPr lang="en-US" sz="3200" dirty="0" smtClean="0">
                <a:solidFill>
                  <a:prstClr val="black"/>
                </a:solidFill>
              </a:rPr>
              <a:t>To use abusive language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914400" lvl="2" indent="0">
              <a:buNone/>
            </a:pPr>
            <a:endParaRPr lang="en-US" sz="3200" dirty="0" smtClean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US" sz="44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Brush Script MT" panose="03060802040406070304" pitchFamily="66" charset="0"/>
              </a:rPr>
              <a:t>Honor Your Father and Your </a:t>
            </a:r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1389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i="1" dirty="0">
                <a:solidFill>
                  <a:prstClr val="black"/>
                </a:solidFill>
              </a:rPr>
              <a:t>We dishonor our mother when we</a:t>
            </a:r>
            <a:r>
              <a:rPr lang="en-US" b="1" i="1" dirty="0" smtClean="0">
                <a:solidFill>
                  <a:prstClr val="black"/>
                </a:solidFill>
              </a:rPr>
              <a:t>…………….</a:t>
            </a:r>
          </a:p>
          <a:p>
            <a:pPr marL="0" lvl="0" indent="0" algn="ctr">
              <a:buNone/>
            </a:pPr>
            <a:r>
              <a:rPr lang="en-US" sz="4400" b="1" dirty="0" smtClean="0">
                <a:solidFill>
                  <a:prstClr val="black"/>
                </a:solidFill>
              </a:rPr>
              <a:t>FAIL TO APPRECIATE HER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Proverbs 31:28, “</a:t>
            </a:r>
            <a:r>
              <a:rPr lang="en-US" sz="4000" i="1" dirty="0" smtClean="0">
                <a:solidFill>
                  <a:prstClr val="black"/>
                </a:solidFill>
              </a:rPr>
              <a:t>her children rise up and call her blessed.”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</a:rPr>
              <a:t>They do this because they are aware of all the sacrifices that she made on their behalf.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II Tim. 1:5-6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</a:rPr>
              <a:t>Paul reminds Timothy of that for which he should be thankful. </a:t>
            </a:r>
            <a:endParaRPr lang="en-US" sz="3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Brush Script MT" panose="03060802040406070304" pitchFamily="66" charset="0"/>
              </a:rPr>
              <a:t>Honor Your Father and Your </a:t>
            </a:r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>
                <a:solidFill>
                  <a:prstClr val="black"/>
                </a:solidFill>
              </a:rPr>
              <a:t>We dishonor our mother when we</a:t>
            </a:r>
            <a:r>
              <a:rPr lang="en-US" b="1" i="1" dirty="0" smtClean="0">
                <a:solidFill>
                  <a:prstClr val="black"/>
                </a:solidFill>
              </a:rPr>
              <a:t>…………….</a:t>
            </a:r>
          </a:p>
          <a:p>
            <a:pPr marL="0" lvl="0" indent="0" algn="ctr">
              <a:buNone/>
            </a:pPr>
            <a:r>
              <a:rPr lang="en-US" sz="4400" b="1" dirty="0" smtClean="0">
                <a:solidFill>
                  <a:prstClr val="black"/>
                </a:solidFill>
              </a:rPr>
              <a:t>FAIL TO PROVIDE FOR HER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I Tim. 5:4-8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This was an important subject to Jesus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</a:rPr>
              <a:t>Mark 7:9-13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</a:rPr>
              <a:t>John 19:25-27</a:t>
            </a:r>
          </a:p>
          <a:p>
            <a:pPr marL="0" lvl="0" indent="0">
              <a:buNone/>
            </a:pPr>
            <a:endParaRPr lang="en-US" sz="44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9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275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</vt:lpstr>
      <vt:lpstr>Brush Script MT</vt:lpstr>
      <vt:lpstr>Calibri</vt:lpstr>
      <vt:lpstr>Calibri Light</vt:lpstr>
      <vt:lpstr>Office Theme</vt:lpstr>
      <vt:lpstr>Honor Your Father and Your MOTHER!</vt:lpstr>
      <vt:lpstr>Honor Your Father and Your MOTHER!</vt:lpstr>
      <vt:lpstr>Honor Your Father and Your MOTHER!</vt:lpstr>
      <vt:lpstr>Honor Your Father and Your MOTHER!</vt:lpstr>
      <vt:lpstr>Honor Your Father and Your MOTHER!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 Your Father and Your MOTHER!</dc:title>
  <dc:creator>Chris Pressnell</dc:creator>
  <cp:lastModifiedBy>Chris Pressnell</cp:lastModifiedBy>
  <cp:revision>6</cp:revision>
  <dcterms:created xsi:type="dcterms:W3CDTF">2015-05-08T16:24:19Z</dcterms:created>
  <dcterms:modified xsi:type="dcterms:W3CDTF">2015-05-08T18:57:02Z</dcterms:modified>
</cp:coreProperties>
</file>