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985E-299E-4AA8-A0C1-26E309408219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731-0049-46AD-84D5-AC1DC2F7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3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985E-299E-4AA8-A0C1-26E309408219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731-0049-46AD-84D5-AC1DC2F7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4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985E-299E-4AA8-A0C1-26E309408219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731-0049-46AD-84D5-AC1DC2F7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8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985E-299E-4AA8-A0C1-26E309408219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731-0049-46AD-84D5-AC1DC2F7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2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985E-299E-4AA8-A0C1-26E309408219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731-0049-46AD-84D5-AC1DC2F7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1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985E-299E-4AA8-A0C1-26E309408219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731-0049-46AD-84D5-AC1DC2F7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3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985E-299E-4AA8-A0C1-26E309408219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731-0049-46AD-84D5-AC1DC2F7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2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985E-299E-4AA8-A0C1-26E309408219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731-0049-46AD-84D5-AC1DC2F7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6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985E-299E-4AA8-A0C1-26E309408219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731-0049-46AD-84D5-AC1DC2F7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3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985E-299E-4AA8-A0C1-26E309408219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731-0049-46AD-84D5-AC1DC2F7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985E-299E-4AA8-A0C1-26E309408219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731-0049-46AD-84D5-AC1DC2F7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6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985E-299E-4AA8-A0C1-26E309408219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B4731-0049-46AD-84D5-AC1DC2F7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6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47" cy="5190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77" y="5349249"/>
            <a:ext cx="11719775" cy="1508751"/>
          </a:xfrm>
        </p:spPr>
        <p:txBody>
          <a:bodyPr/>
          <a:lstStyle/>
          <a:p>
            <a:r>
              <a:rPr lang="en-US" sz="6600" b="1" dirty="0" smtClean="0">
                <a:latin typeface="+mn-lt"/>
              </a:rPr>
              <a:t>“GIANTS”</a:t>
            </a:r>
            <a:r>
              <a:rPr lang="en-US" sz="660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IN THE SHADOWS OF THE CHURCH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116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42479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31367" y="128789"/>
            <a:ext cx="3760633" cy="68580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The man who baptized Paul- Acts 9:10-17; 22:12-16.  How would you like to have that as one of the notches in your belt.</a:t>
            </a:r>
          </a:p>
          <a:p>
            <a:r>
              <a:rPr lang="en-US" sz="3000" dirty="0" smtClean="0"/>
              <a:t>An ordinary man with extraordinary faith.  Described as a “certain disciple”</a:t>
            </a:r>
          </a:p>
          <a:p>
            <a:r>
              <a:rPr lang="en-US" sz="3000" dirty="0" smtClean="0"/>
              <a:t>He obeyed the Great Commission.</a:t>
            </a:r>
          </a:p>
          <a:p>
            <a:r>
              <a:rPr lang="en-US" sz="3000" dirty="0" smtClean="0"/>
              <a:t>He ignored his fears and did what Jesus wanted him to do.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6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896"/>
          <a:stretch/>
        </p:blipFill>
        <p:spPr>
          <a:xfrm>
            <a:off x="0" y="0"/>
            <a:ext cx="12192000" cy="68797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2" y="164250"/>
            <a:ext cx="6039118" cy="497441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man who believed in Paul- Acts 9:26-27</a:t>
            </a:r>
          </a:p>
          <a:p>
            <a:r>
              <a:rPr lang="en-US" sz="3200" dirty="0" smtClean="0"/>
              <a:t>The man who encouraged the church- </a:t>
            </a:r>
          </a:p>
          <a:p>
            <a:pPr lvl="1"/>
            <a:r>
              <a:rPr lang="en-US" sz="3000" dirty="0" smtClean="0"/>
              <a:t>In Jerusalem- Acts 4</a:t>
            </a:r>
          </a:p>
          <a:p>
            <a:pPr lvl="1"/>
            <a:r>
              <a:rPr lang="en-US" sz="3000" dirty="0" smtClean="0"/>
              <a:t>In Antioch- Acts 11:19-24</a:t>
            </a:r>
          </a:p>
          <a:p>
            <a:r>
              <a:rPr lang="en-US" sz="3200" dirty="0" smtClean="0"/>
              <a:t>He believed in people when no one else would.</a:t>
            </a:r>
          </a:p>
          <a:p>
            <a:pPr lvl="1"/>
            <a:r>
              <a:rPr lang="en-US" sz="3000" dirty="0" smtClean="0"/>
              <a:t>Paul- Acts 9:26-27</a:t>
            </a:r>
          </a:p>
          <a:p>
            <a:pPr lvl="1"/>
            <a:r>
              <a:rPr lang="en-US" sz="3000" dirty="0" smtClean="0"/>
              <a:t>John Mark- Acts 15:36-39</a:t>
            </a:r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469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6616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566167"/>
            <a:ext cx="12191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Hospitable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Opened their home and business to the apostle Paul.- Acts 18:1-4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Opened their home to the church- Romans 16:3-5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Courageous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In defending truth- Acts 18:24-26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In defending God’s people- Romans 16:4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91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62549"/>
            <a:ext cx="7366715" cy="278156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9"/>
          <a:stretch/>
        </p:blipFill>
        <p:spPr>
          <a:xfrm>
            <a:off x="0" y="0"/>
            <a:ext cx="7366715" cy="4062549"/>
          </a:xfrm>
        </p:spPr>
      </p:pic>
      <p:sp>
        <p:nvSpPr>
          <p:cNvPr id="6" name="TextBox 5"/>
          <p:cNvSpPr txBox="1"/>
          <p:nvPr/>
        </p:nvSpPr>
        <p:spPr>
          <a:xfrm>
            <a:off x="7366715" y="0"/>
            <a:ext cx="48252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Knowledgeable in Scriptures- Acts 18:28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Gifted Preacher-Acts 18:28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Humble Servant- Acts 18:24-26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Inspiring Minister-  I Cor. 3:4-7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0444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128" r="15850" b="17752"/>
          <a:stretch/>
        </p:blipFill>
        <p:spPr>
          <a:xfrm>
            <a:off x="0" y="0"/>
            <a:ext cx="612709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406" y="167424"/>
            <a:ext cx="5756856" cy="6690575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Deeply believed in Christ-</a:t>
            </a:r>
          </a:p>
          <a:p>
            <a:pPr lvl="1"/>
            <a:r>
              <a:rPr lang="en-US" sz="3600" dirty="0" smtClean="0"/>
              <a:t>Luke 1:1-4</a:t>
            </a:r>
          </a:p>
          <a:p>
            <a:pPr lvl="1"/>
            <a:r>
              <a:rPr lang="en-US" sz="3600" dirty="0" smtClean="0"/>
              <a:t>Then he begins talking about Jesus.</a:t>
            </a:r>
          </a:p>
          <a:p>
            <a:r>
              <a:rPr lang="en-US" sz="4000" dirty="0" smtClean="0"/>
              <a:t>Travel companion of Paul.</a:t>
            </a:r>
          </a:p>
          <a:p>
            <a:pPr lvl="1"/>
            <a:r>
              <a:rPr lang="en-US" sz="3600" dirty="0" smtClean="0"/>
              <a:t>Acts 16:10-17, 20:5-21; 27:1; 28:16.</a:t>
            </a:r>
          </a:p>
          <a:p>
            <a:pPr lvl="1"/>
            <a:r>
              <a:rPr lang="en-US" sz="3600" dirty="0" smtClean="0"/>
              <a:t>With Paul at end of his life.- II Tim. 4:11.</a:t>
            </a:r>
            <a:endParaRPr lang="en-US" sz="4000" dirty="0" smtClean="0"/>
          </a:p>
          <a:p>
            <a:r>
              <a:rPr lang="en-US" sz="4000" dirty="0" smtClean="0"/>
              <a:t>Beloved physician- Col. 4:14</a:t>
            </a:r>
          </a:p>
          <a:p>
            <a:r>
              <a:rPr lang="en-US" sz="4000" dirty="0" smtClean="0"/>
              <a:t>Deeply believed in the church of Christ.</a:t>
            </a:r>
          </a:p>
          <a:p>
            <a:pPr lvl="1"/>
            <a:r>
              <a:rPr lang="en-US" sz="3600" dirty="0" smtClean="0"/>
              <a:t>In Acts, he repeatedly talks about entrance into the kingdom and enthusiastic progress reports.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46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228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“GIANTS” IN THE SHADOWS OF THE CHURCH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11</cp:revision>
  <dcterms:created xsi:type="dcterms:W3CDTF">2015-05-08T19:53:50Z</dcterms:created>
  <dcterms:modified xsi:type="dcterms:W3CDTF">2015-05-10T13:06:02Z</dcterms:modified>
</cp:coreProperties>
</file>