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09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6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2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1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5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9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8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9086F-2991-4E18-B823-F09A5ED8C9CD}" type="datetimeFigureOut">
              <a:rPr lang="en-US" smtClean="0"/>
              <a:t>4/18/2015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BFA9-65CE-4994-AFCC-86C12A70D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674630"/>
            <a:ext cx="7690337" cy="518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dist="508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Conquering the World with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44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Text: I Corinthians 13:1-7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Romans 8:37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We are more than conquerors!  Why?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chemeClr val="bg1"/>
                </a:solidFill>
              </a:rPr>
              <a:t>JESUS’S LOVE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Paul wants us to </a:t>
            </a:r>
            <a:r>
              <a:rPr lang="en-US" sz="3600" b="1" dirty="0" smtClean="0">
                <a:solidFill>
                  <a:schemeClr val="bg1"/>
                </a:solidFill>
              </a:rPr>
              <a:t>employ </a:t>
            </a:r>
            <a:r>
              <a:rPr lang="en-US" sz="3600" b="1" smtClean="0">
                <a:solidFill>
                  <a:schemeClr val="bg1"/>
                </a:solidFill>
              </a:rPr>
              <a:t>the same tactic</a:t>
            </a:r>
            <a:r>
              <a:rPr lang="en-US" sz="3600" b="1" smtClean="0">
                <a:solidFill>
                  <a:schemeClr val="bg1"/>
                </a:solidFill>
              </a:rPr>
              <a:t>.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3200" b="1" dirty="0" smtClean="0">
              <a:solidFill>
                <a:schemeClr val="bg1"/>
              </a:solidFill>
            </a:endParaRP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2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674630"/>
            <a:ext cx="7690337" cy="518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dist="508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Conquering the World with Love</a:t>
            </a:r>
            <a:endParaRPr lang="en-US" b="1" dirty="0">
              <a:solidFill>
                <a:schemeClr val="bg1"/>
              </a:solidFill>
              <a:effectLst>
                <a:outerShdw dist="508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489"/>
            <a:ext cx="5759548" cy="49127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Means……………………………….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TREATING THE WORLD WITH KINDNESS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 Cor. 13:4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Patience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Not irritable, rude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Not resentful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Eph. 4:32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Matt. 5:38-44</a:t>
            </a:r>
          </a:p>
          <a:p>
            <a:pPr marL="457200" lvl="1" indent="0">
              <a:buNone/>
            </a:pPr>
            <a:endParaRPr lang="en-US" sz="3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690688"/>
            <a:ext cx="7690336" cy="5167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dist="508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Conquering the World with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1556"/>
            <a:ext cx="5520397" cy="4884665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Means……………………………….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APPROACHING THE WORLD WITH HUMILITY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 Cor. 13:4-5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Is not arrogant.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Does not boast.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Does not insist on its own way.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Phil. 2:3-4</a:t>
            </a:r>
          </a:p>
          <a:p>
            <a:pPr lvl="1"/>
            <a:endParaRPr lang="en-US" sz="3000" b="1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5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81" y="1675951"/>
            <a:ext cx="7693819" cy="51820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dist="508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Conquering the World with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703277" cy="4870597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Means……………………………….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FACING THE WORLD WITH FAITH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I Cor. 13:7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Believe the best of folks.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Want what’s best for people.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We are sometimes skeptical creatures. 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All the wrongs of this world can be righted through the truth of God’s word.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1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1674630"/>
            <a:ext cx="7690337" cy="5183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dist="508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Berlin Sans FB Demi" panose="020E0802020502020306" pitchFamily="34" charset="0"/>
              </a:rPr>
              <a:t>Conquering the World with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75142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Conclusion: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Romans 5:8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Love never ends.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God’s love didn’t end with Peter’s denial.</a:t>
            </a:r>
          </a:p>
          <a:p>
            <a:pPr lvl="1"/>
            <a:r>
              <a:rPr lang="en-US" sz="3000" b="1" dirty="0" smtClean="0">
                <a:solidFill>
                  <a:schemeClr val="bg1"/>
                </a:solidFill>
              </a:rPr>
              <a:t>God’s love didn’t end when the only begotten Son was brutally tortured and murdered for a world full of ingrates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186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Berlin Sans FB Demi</vt:lpstr>
      <vt:lpstr>Calibri</vt:lpstr>
      <vt:lpstr>Calibri Light</vt:lpstr>
      <vt:lpstr>Office Theme</vt:lpstr>
      <vt:lpstr>Conquering the World with Love</vt:lpstr>
      <vt:lpstr>Conquering the World with Love</vt:lpstr>
      <vt:lpstr>Conquering the World with Love</vt:lpstr>
      <vt:lpstr>Conquering the World with Love</vt:lpstr>
      <vt:lpstr>Conquering the World with Love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Conquering the World with Love</dc:title>
  <dc:creator>Chris Pressnell</dc:creator>
  <cp:lastModifiedBy>Chris Pressnell</cp:lastModifiedBy>
  <cp:revision>16</cp:revision>
  <dcterms:created xsi:type="dcterms:W3CDTF">2015-04-17T17:42:19Z</dcterms:created>
  <dcterms:modified xsi:type="dcterms:W3CDTF">2015-04-18T22:34:12Z</dcterms:modified>
</cp:coreProperties>
</file>