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417359-DC85-4591-990E-09B4C4B6729D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163C32D-8542-422B-BCE7-68D9C379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3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7359-DC85-4591-990E-09B4C4B6729D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32D-8542-422B-BCE7-68D9C379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8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7359-DC85-4591-990E-09B4C4B6729D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32D-8542-422B-BCE7-68D9C379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80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7359-DC85-4591-990E-09B4C4B6729D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32D-8542-422B-BCE7-68D9C379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84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7359-DC85-4591-990E-09B4C4B6729D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32D-8542-422B-BCE7-68D9C379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61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7359-DC85-4591-990E-09B4C4B6729D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32D-8542-422B-BCE7-68D9C379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71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7359-DC85-4591-990E-09B4C4B6729D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32D-8542-422B-BCE7-68D9C379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77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6417359-DC85-4591-990E-09B4C4B6729D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32D-8542-422B-BCE7-68D9C379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3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6417359-DC85-4591-990E-09B4C4B6729D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32D-8542-422B-BCE7-68D9C379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3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7359-DC85-4591-990E-09B4C4B6729D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32D-8542-422B-BCE7-68D9C379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5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7359-DC85-4591-990E-09B4C4B6729D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32D-8542-422B-BCE7-68D9C379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7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7359-DC85-4591-990E-09B4C4B6729D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32D-8542-422B-BCE7-68D9C379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0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7359-DC85-4591-990E-09B4C4B6729D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32D-8542-422B-BCE7-68D9C379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1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7359-DC85-4591-990E-09B4C4B6729D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32D-8542-422B-BCE7-68D9C379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0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7359-DC85-4591-990E-09B4C4B6729D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32D-8542-422B-BCE7-68D9C379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8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7359-DC85-4591-990E-09B4C4B6729D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32D-8542-422B-BCE7-68D9C379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28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7359-DC85-4591-990E-09B4C4B6729D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32D-8542-422B-BCE7-68D9C379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4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417359-DC85-4591-990E-09B4C4B6729D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163C32D-8542-422B-BCE7-68D9C3791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8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The Art of Imitation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869361" cy="369426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Text: Ephesians 5:1-2</a:t>
            </a:r>
          </a:p>
          <a:p>
            <a:pPr lvl="1"/>
            <a:r>
              <a:rPr lang="en-US" sz="3600" i="1" dirty="0" smtClean="0"/>
              <a:t>“Therefore be imitators of God, as beloved children.  And walk in love, as Christ also loved us and gave himself up for us, a fragrant offering and sacrifice to God.”</a:t>
            </a:r>
          </a:p>
        </p:txBody>
      </p:sp>
    </p:spTree>
    <p:extLst>
      <p:ext uri="{BB962C8B-B14F-4D97-AF65-F5344CB8AC3E}">
        <p14:creationId xmlns:p14="http://schemas.microsoft.com/office/powerpoint/2010/main" val="237182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EBEBEB"/>
                </a:solidFill>
              </a:rPr>
              <a:t>The Art of Imitation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5013" y="2378950"/>
            <a:ext cx="7791353" cy="445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23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EBEBEB"/>
                </a:solidFill>
              </a:rPr>
              <a:t>The Art of Imitation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345880" cy="402912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practice of imitation is big business.</a:t>
            </a:r>
          </a:p>
          <a:p>
            <a:pPr lvl="1"/>
            <a:r>
              <a:rPr lang="en-US" sz="3200" dirty="0" smtClean="0"/>
              <a:t>Make imitation money.</a:t>
            </a:r>
          </a:p>
          <a:p>
            <a:pPr lvl="2"/>
            <a:r>
              <a:rPr lang="en-US" sz="3000" dirty="0" smtClean="0"/>
              <a:t>Counterfeiting </a:t>
            </a:r>
          </a:p>
          <a:p>
            <a:pPr lvl="1"/>
            <a:r>
              <a:rPr lang="en-US" sz="3200" dirty="0" smtClean="0"/>
              <a:t>Make imitation clothing.</a:t>
            </a:r>
          </a:p>
          <a:p>
            <a:pPr lvl="1"/>
            <a:r>
              <a:rPr lang="en-US" sz="3200" dirty="0" smtClean="0"/>
              <a:t>Make imitation food.</a:t>
            </a:r>
            <a:endParaRPr lang="en-US" sz="3600" dirty="0" smtClean="0"/>
          </a:p>
          <a:p>
            <a:pPr lvl="1"/>
            <a:r>
              <a:rPr lang="en-US" sz="3200" dirty="0" smtClean="0"/>
              <a:t>Imitation of other people.</a:t>
            </a:r>
          </a:p>
        </p:txBody>
      </p:sp>
    </p:spTree>
    <p:extLst>
      <p:ext uri="{BB962C8B-B14F-4D97-AF65-F5344CB8AC3E}">
        <p14:creationId xmlns:p14="http://schemas.microsoft.com/office/powerpoint/2010/main" val="223154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EBEBEB"/>
                </a:solidFill>
              </a:rPr>
              <a:t>The Art of Imitation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345880" cy="4067756"/>
          </a:xfrm>
        </p:spPr>
        <p:txBody>
          <a:bodyPr>
            <a:normAutofit fontScale="92500" lnSpcReduction="10000"/>
          </a:bodyPr>
          <a:lstStyle/>
          <a:p>
            <a:pPr lvl="1">
              <a:buClr>
                <a:srgbClr val="B31166"/>
              </a:buClr>
            </a:pP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The Greek word is “</a:t>
            </a:r>
            <a:r>
              <a:rPr lang="en-US" sz="32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mimos</a:t>
            </a: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” from whence we get mimic</a:t>
            </a: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lvl="1">
              <a:buClr>
                <a:srgbClr val="B31166"/>
              </a:buClr>
            </a:pP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Name somebody that you have attempted to imitate in the past? </a:t>
            </a:r>
          </a:p>
          <a:p>
            <a:pPr lvl="2">
              <a:buClr>
                <a:srgbClr val="B31166"/>
              </a:buClr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Hairstyle</a:t>
            </a:r>
          </a:p>
          <a:p>
            <a:pPr lvl="2">
              <a:buClr>
                <a:srgbClr val="B31166"/>
              </a:buClr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Clothing</a:t>
            </a:r>
          </a:p>
          <a:p>
            <a:pPr lvl="2">
              <a:buClr>
                <a:srgbClr val="B31166"/>
              </a:buClr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Sports (Be like Mike)</a:t>
            </a:r>
          </a:p>
          <a:p>
            <a:pPr lvl="1">
              <a:buClr>
                <a:srgbClr val="B31166"/>
              </a:buClr>
            </a:pP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Paul tells us who we should be imitating.</a:t>
            </a:r>
          </a:p>
          <a:p>
            <a:pPr lvl="1">
              <a:buClr>
                <a:srgbClr val="B31166"/>
              </a:buClr>
            </a:pPr>
            <a:endParaRPr lang="en-US" sz="3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21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EBEBEB"/>
                </a:solidFill>
              </a:rPr>
              <a:t>The Art of Imitation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Let’s practice the art of imitating………..</a:t>
            </a:r>
          </a:p>
          <a:p>
            <a:pPr marL="0" indent="0" algn="ctr">
              <a:buNone/>
            </a:pPr>
            <a:r>
              <a:rPr lang="en-US" sz="4000" b="1" dirty="0" smtClean="0"/>
              <a:t>Our Father in Heaven</a:t>
            </a:r>
          </a:p>
          <a:p>
            <a:r>
              <a:rPr lang="en-US" sz="3600" dirty="0" smtClean="0"/>
              <a:t>Eph. 5:1-2</a:t>
            </a:r>
          </a:p>
          <a:p>
            <a:r>
              <a:rPr lang="en-US" sz="3600" dirty="0" smtClean="0"/>
              <a:t>Matt. 5:9</a:t>
            </a:r>
          </a:p>
          <a:p>
            <a:r>
              <a:rPr lang="en-US" sz="3600" dirty="0" smtClean="0"/>
              <a:t>I Peter 1:13-17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8870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EBEBEB"/>
                </a:solidFill>
              </a:rPr>
              <a:t>The Art of Imitation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977604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B31166"/>
              </a:buClr>
            </a:pP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Let’s practice the art of imitating</a:t>
            </a: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………..</a:t>
            </a:r>
          </a:p>
          <a:p>
            <a:pPr marL="0" lvl="0" indent="0" algn="ctr">
              <a:buClr>
                <a:srgbClr val="B31166"/>
              </a:buClr>
              <a:buNone/>
            </a:pPr>
            <a:r>
              <a:rPr lang="en-US" sz="4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Jesus Christ our elder brother</a:t>
            </a:r>
          </a:p>
          <a:p>
            <a:pPr>
              <a:buClr>
                <a:srgbClr val="B31166"/>
              </a:buClr>
            </a:pP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Eph. 5:2</a:t>
            </a:r>
          </a:p>
          <a:p>
            <a:pPr>
              <a:buClr>
                <a:srgbClr val="B31166"/>
              </a:buClr>
            </a:pP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Heb. 2:11-12, 17</a:t>
            </a:r>
          </a:p>
          <a:p>
            <a:pPr>
              <a:buClr>
                <a:srgbClr val="B31166"/>
              </a:buClr>
            </a:pP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Phil. 2:5</a:t>
            </a:r>
          </a:p>
          <a:p>
            <a:pPr>
              <a:buClr>
                <a:srgbClr val="B31166"/>
              </a:buClr>
            </a:pP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How many of us wanted to be like older siblings.   </a:t>
            </a:r>
            <a:endParaRPr lang="en-US" sz="3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00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EBEBEB"/>
                </a:solidFill>
              </a:rPr>
              <a:t>The Art of Imitation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B31166"/>
              </a:buClr>
            </a:pP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Let’s practice the art of imitating</a:t>
            </a: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………..</a:t>
            </a:r>
          </a:p>
          <a:p>
            <a:pPr marL="0" lvl="0" indent="0" algn="ctr">
              <a:buClr>
                <a:srgbClr val="B31166"/>
              </a:buClr>
              <a:buNone/>
            </a:pPr>
            <a:r>
              <a:rPr lang="en-US" sz="4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Paul</a:t>
            </a:r>
          </a:p>
          <a:p>
            <a:pPr>
              <a:buClr>
                <a:srgbClr val="B31166"/>
              </a:buClr>
            </a:pP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 Cor. 4:16</a:t>
            </a:r>
          </a:p>
          <a:p>
            <a:pPr>
              <a:buClr>
                <a:srgbClr val="B31166"/>
              </a:buClr>
            </a:pP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 Cor. 11:1</a:t>
            </a:r>
          </a:p>
          <a:p>
            <a:pPr>
              <a:buClr>
                <a:srgbClr val="B31166"/>
              </a:buClr>
            </a:pP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Phil. 3:17</a:t>
            </a:r>
            <a:endParaRPr lang="en-US" sz="3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16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32</TotalTime>
  <Words>209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The Art of Imitation</vt:lpstr>
      <vt:lpstr>The Art of Imitation</vt:lpstr>
      <vt:lpstr>The Art of Imitation</vt:lpstr>
      <vt:lpstr>The Art of Imitation</vt:lpstr>
      <vt:lpstr>The Art of Imitation</vt:lpstr>
      <vt:lpstr>The Art of Imitation</vt:lpstr>
      <vt:lpstr>The Art of Imitation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Art of Imitation</dc:title>
  <dc:creator>Chris Pressnell</dc:creator>
  <cp:lastModifiedBy>Chris Pressnell</cp:lastModifiedBy>
  <cp:revision>4</cp:revision>
  <dcterms:created xsi:type="dcterms:W3CDTF">2015-04-19T01:16:28Z</dcterms:created>
  <dcterms:modified xsi:type="dcterms:W3CDTF">2015-04-19T01:49:22Z</dcterms:modified>
</cp:coreProperties>
</file>