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66BF57-F269-4C9A-9EA7-494D83AA3F0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73FCEA-59EC-4564-A8DD-7183E74668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171950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Objective: </a:t>
            </a:r>
            <a:r>
              <a:rPr lang="en-US" sz="3200" dirty="0" smtClean="0"/>
              <a:t>Learnin</a:t>
            </a:r>
            <a:r>
              <a:rPr lang="en-US" sz="3200" dirty="0"/>
              <a:t>g</a:t>
            </a:r>
            <a:r>
              <a:rPr lang="en-US" sz="3200" dirty="0" smtClean="0"/>
              <a:t> to appreciate the amazing privilege it is to be in relationship with the Holy God. </a:t>
            </a:r>
          </a:p>
          <a:p>
            <a:r>
              <a:rPr lang="en-US" sz="3200" dirty="0" smtClean="0"/>
              <a:t>Text: I Peter 2:9-10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“</a:t>
            </a:r>
            <a:r>
              <a:rPr lang="en-US" sz="3200" i="1" dirty="0" smtClean="0"/>
              <a:t>But you are a chosen race, a royal priesthood, a holy nation, a people for his own possession, that you may proclaim the excellencies of him who called you out of darkness into his marvelous light.  Once you were not a people, but now you are God’s people, once you had not received mercy, but now you have received mercy.”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Glimpse of God</a:t>
            </a:r>
          </a:p>
          <a:p>
            <a:pPr lvl="1"/>
            <a:r>
              <a:rPr lang="en-US" sz="3200" dirty="0" smtClean="0"/>
              <a:t>Although God is approachable, He is God, and we should be filled with wonder that we can approach him.</a:t>
            </a:r>
          </a:p>
          <a:p>
            <a:pPr lvl="1"/>
            <a:r>
              <a:rPr lang="en-US" sz="3200" dirty="0" smtClean="0"/>
              <a:t>Listen to what others describe who experienced the holiness of God.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Job 42:5-6</a:t>
            </a:r>
          </a:p>
          <a:p>
            <a:pPr lvl="1"/>
            <a:r>
              <a:rPr lang="en-US" sz="3000" dirty="0" smtClean="0"/>
              <a:t>“</a:t>
            </a:r>
            <a:r>
              <a:rPr lang="en-US" sz="3000" i="1" dirty="0" smtClean="0"/>
              <a:t>I have heard of you by the hearing of the ear, but now my eye sees you; therefore I despise myself, and repent in dust and ashes.”</a:t>
            </a:r>
            <a:endParaRPr lang="en-US" sz="3000" dirty="0" smtClean="0"/>
          </a:p>
          <a:p>
            <a:r>
              <a:rPr lang="en-US" sz="3200" dirty="0" smtClean="0"/>
              <a:t>Hab. 3:16</a:t>
            </a:r>
          </a:p>
          <a:p>
            <a:r>
              <a:rPr lang="en-US" sz="3200" dirty="0" smtClean="0"/>
              <a:t>The Vision of Isaiah- Isaiah 6:1-5</a:t>
            </a:r>
          </a:p>
          <a:p>
            <a:r>
              <a:rPr lang="en-US" sz="3200" dirty="0" smtClean="0"/>
              <a:t>The Vision of John- Rev. 4:6-8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What is holiness?</a:t>
            </a:r>
          </a:p>
          <a:p>
            <a:pPr lvl="1"/>
            <a:r>
              <a:rPr lang="en-US" sz="3000" b="1" dirty="0" smtClean="0"/>
              <a:t>Separation</a:t>
            </a:r>
          </a:p>
          <a:p>
            <a:pPr lvl="2"/>
            <a:r>
              <a:rPr lang="en-US" sz="2800" dirty="0" smtClean="0"/>
              <a:t>Set apart like a holy day or holy hill.</a:t>
            </a:r>
          </a:p>
          <a:p>
            <a:pPr lvl="2"/>
            <a:r>
              <a:rPr lang="en-US" sz="2800" dirty="0" smtClean="0"/>
              <a:t>Hosea 11:9a</a:t>
            </a:r>
          </a:p>
          <a:p>
            <a:pPr lvl="1"/>
            <a:r>
              <a:rPr lang="en-US" sz="3000" b="1" dirty="0" smtClean="0"/>
              <a:t>Absolute purity</a:t>
            </a:r>
          </a:p>
          <a:p>
            <a:pPr lvl="2"/>
            <a:r>
              <a:rPr lang="en-US" sz="3000" dirty="0" smtClean="0"/>
              <a:t>In God there is no hint of evil. </a:t>
            </a:r>
          </a:p>
          <a:p>
            <a:pPr lvl="2"/>
            <a:r>
              <a:rPr lang="en-US" sz="3000" dirty="0" smtClean="0"/>
              <a:t>Sin infects man; it does not infect God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4095750"/>
          </a:xfrm>
        </p:spPr>
        <p:txBody>
          <a:bodyPr>
            <a:normAutofit/>
          </a:bodyPr>
          <a:lstStyle/>
          <a:p>
            <a:r>
              <a:rPr lang="en-US" dirty="0" smtClean="0"/>
              <a:t>Unfortunately, we don’t see ourselves as we should.</a:t>
            </a:r>
          </a:p>
          <a:p>
            <a:r>
              <a:rPr lang="en-US" dirty="0" smtClean="0"/>
              <a:t>Rather than comparing ourselves to God, we try to look at all the people around us and we deceive ourselves into thinking that we are not that bad.</a:t>
            </a:r>
          </a:p>
          <a:p>
            <a:r>
              <a:rPr lang="en-US" dirty="0" smtClean="0"/>
              <a:t>Question: Where do we see ourselves on a scale from 1-10 where 1 is equivalent to Hitler and 10 is the equivalent of Paul.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Holy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Try putting God at 10 instead of Paul like Isaiah and see where you wind up. </a:t>
            </a:r>
          </a:p>
          <a:p>
            <a:r>
              <a:rPr lang="en-US" dirty="0" smtClean="0"/>
              <a:t>Those hungering for God never take sin lightly. </a:t>
            </a:r>
          </a:p>
          <a:p>
            <a:r>
              <a:rPr lang="en-US" dirty="0" smtClean="0"/>
              <a:t>Listen to the response of those who encountered the holy God:</a:t>
            </a:r>
          </a:p>
          <a:p>
            <a:pPr lvl="1"/>
            <a:r>
              <a:rPr lang="en-US" dirty="0" smtClean="0"/>
              <a:t>Isaiah 6:6-8</a:t>
            </a:r>
          </a:p>
          <a:p>
            <a:pPr lvl="1"/>
            <a:r>
              <a:rPr lang="en-US" dirty="0" smtClean="0"/>
              <a:t>How do we do anything less?</a:t>
            </a:r>
          </a:p>
          <a:p>
            <a:r>
              <a:rPr lang="en-US" dirty="0" smtClean="0"/>
              <a:t>When we truly encounter the holy God it will change us also!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299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Discovering the Holy God</vt:lpstr>
      <vt:lpstr>Discovering the Holy God</vt:lpstr>
      <vt:lpstr>Discovering the Holy God</vt:lpstr>
      <vt:lpstr>Discovering the Holy God</vt:lpstr>
      <vt:lpstr>Discovering the Holy God</vt:lpstr>
      <vt:lpstr>Discovering the Holy God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the Holy God</dc:title>
  <dc:creator>CPressnell</dc:creator>
  <cp:lastModifiedBy>CPressnell</cp:lastModifiedBy>
  <cp:revision>13</cp:revision>
  <dcterms:created xsi:type="dcterms:W3CDTF">2015-04-12T03:12:27Z</dcterms:created>
  <dcterms:modified xsi:type="dcterms:W3CDTF">2015-04-12T05:17:48Z</dcterms:modified>
</cp:coreProperties>
</file>