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28DB-9081-444A-9B08-3DAB68AEA207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229-3719-40DA-AA77-1C0958B25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28DB-9081-444A-9B08-3DAB68AEA207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229-3719-40DA-AA77-1C0958B25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28DB-9081-444A-9B08-3DAB68AEA207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229-3719-40DA-AA77-1C0958B25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28DB-9081-444A-9B08-3DAB68AEA207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229-3719-40DA-AA77-1C0958B25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28DB-9081-444A-9B08-3DAB68AEA207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229-3719-40DA-AA77-1C0958B25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28DB-9081-444A-9B08-3DAB68AEA207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229-3719-40DA-AA77-1C0958B25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28DB-9081-444A-9B08-3DAB68AEA207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229-3719-40DA-AA77-1C0958B25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28DB-9081-444A-9B08-3DAB68AEA207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229-3719-40DA-AA77-1C0958B25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28DB-9081-444A-9B08-3DAB68AEA207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229-3719-40DA-AA77-1C0958B25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28DB-9081-444A-9B08-3DAB68AEA207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229-3719-40DA-AA77-1C0958B25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28DB-9081-444A-9B08-3DAB68AEA207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229-3719-40DA-AA77-1C0958B25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D28DB-9081-444A-9B08-3DAB68AEA207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95229-3719-40DA-AA77-1C0958B253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d arro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2286000" cy="6248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248400" cy="1143000"/>
          </a:xfrm>
        </p:spPr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To Higher Standards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76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S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P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R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1600200"/>
            <a:ext cx="5867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Text: Col. 1:28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WARN every man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Matt. 28:18-19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Mark 16:15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Isaiah 58:1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Ezekiel 3:18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Ezekiel 33:9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Gal. 5:19-21</a:t>
            </a:r>
          </a:p>
          <a:p>
            <a:pPr>
              <a:buFont typeface="Arial" pitchFamily="34" charset="0"/>
              <a:buChar char="•"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d arr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2286000" cy="624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248400" cy="1143000"/>
          </a:xfrm>
        </p:spPr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To Higher Standards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600200"/>
            <a:ext cx="5791200" cy="45259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TEACH every man</a:t>
            </a:r>
          </a:p>
          <a:p>
            <a:pPr lvl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II Chronicles 17:7</a:t>
            </a:r>
          </a:p>
          <a:p>
            <a:pPr lvl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II Kings 17:28</a:t>
            </a:r>
          </a:p>
          <a:p>
            <a:pPr lvl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Ezra 7:10</a:t>
            </a:r>
          </a:p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PRESENT every man</a:t>
            </a:r>
          </a:p>
          <a:p>
            <a:pPr lvl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Colossians 1:21-22</a:t>
            </a:r>
          </a:p>
          <a:p>
            <a:pPr lvl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II Cor. 11:2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1219200"/>
            <a:ext cx="609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S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P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R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60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To Higher Standards</vt:lpstr>
      <vt:lpstr>To Higher Standards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Higher Standards</dc:title>
  <dc:creator>CPressnell</dc:creator>
  <cp:lastModifiedBy>CPressnell</cp:lastModifiedBy>
  <cp:revision>2</cp:revision>
  <dcterms:created xsi:type="dcterms:W3CDTF">2015-04-05T21:13:59Z</dcterms:created>
  <dcterms:modified xsi:type="dcterms:W3CDTF">2015-04-05T21:32:52Z</dcterms:modified>
</cp:coreProperties>
</file>