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17C10-5EA0-4918-B341-0B41F34D2B79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80476-FF05-45A1-80EB-5CF07C9BA6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068D-7A6D-4A36-805F-1955168DDA8E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2A5F-AE56-4082-A2D7-7CBA6699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068D-7A6D-4A36-805F-1955168DDA8E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2A5F-AE56-4082-A2D7-7CBA6699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068D-7A6D-4A36-805F-1955168DDA8E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2A5F-AE56-4082-A2D7-7CBA6699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068D-7A6D-4A36-805F-1955168DDA8E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2A5F-AE56-4082-A2D7-7CBA6699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068D-7A6D-4A36-805F-1955168DDA8E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2A5F-AE56-4082-A2D7-7CBA6699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068D-7A6D-4A36-805F-1955168DDA8E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2A5F-AE56-4082-A2D7-7CBA6699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068D-7A6D-4A36-805F-1955168DDA8E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2A5F-AE56-4082-A2D7-7CBA6699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068D-7A6D-4A36-805F-1955168DDA8E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2A5F-AE56-4082-A2D7-7CBA6699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068D-7A6D-4A36-805F-1955168DDA8E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2A5F-AE56-4082-A2D7-7CBA6699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068D-7A6D-4A36-805F-1955168DDA8E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2A5F-AE56-4082-A2D7-7CBA6699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068D-7A6D-4A36-805F-1955168DDA8E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2A5F-AE56-4082-A2D7-7CBA6699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6068D-7A6D-4A36-805F-1955168DDA8E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A2A5F-AE56-4082-A2D7-7CBA6699F4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resurrection-1.jpg"/>
          <p:cNvPicPr>
            <a:picLocks noChangeAspect="1"/>
          </p:cNvPicPr>
          <p:nvPr/>
        </p:nvPicPr>
        <p:blipFill>
          <a:blip r:embed="rId2" cstate="print">
            <a:lum bright="23000" contrast="-32000"/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The God of all possibilities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>
                <a:latin typeface="Berlin Sans FB Demi" pitchFamily="34" charset="0"/>
              </a:rPr>
              <a:t>THE RESURRECTION:</a:t>
            </a:r>
          </a:p>
          <a:p>
            <a:r>
              <a:rPr lang="en-US" sz="4000" dirty="0" smtClean="0">
                <a:latin typeface="Berlin Sans FB Demi" pitchFamily="34" charset="0"/>
              </a:rPr>
              <a:t>Making the impossible possible.</a:t>
            </a:r>
          </a:p>
          <a:p>
            <a:r>
              <a:rPr lang="en-US" sz="4000" dirty="0" smtClean="0">
                <a:latin typeface="Berlin Sans FB Demi" pitchFamily="34" charset="0"/>
              </a:rPr>
              <a:t>The resurrection opens the door for all possibilities.</a:t>
            </a:r>
          </a:p>
          <a:p>
            <a:r>
              <a:rPr lang="en-US" sz="4000" dirty="0" smtClean="0">
                <a:latin typeface="Berlin Sans FB Demi" pitchFamily="34" charset="0"/>
              </a:rPr>
              <a:t>It is proof that anything is possible.</a:t>
            </a:r>
          </a:p>
          <a:p>
            <a:r>
              <a:rPr lang="en-US" sz="4000" dirty="0" smtClean="0">
                <a:latin typeface="Berlin Sans FB Demi" pitchFamily="34" charset="0"/>
              </a:rPr>
              <a:t>It makes all things believable!!</a:t>
            </a:r>
            <a:endParaRPr lang="en-US" sz="40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resurrection-1.jpg"/>
          <p:cNvPicPr>
            <a:picLocks noChangeAspect="1"/>
          </p:cNvPicPr>
          <p:nvPr/>
        </p:nvPicPr>
        <p:blipFill>
          <a:blip r:embed="rId2" cstate="print">
            <a:lum bright="23000" contrast="-32000"/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The God of all possibilities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erlin Sans FB Demi" pitchFamily="34" charset="0"/>
              </a:rPr>
              <a:t>If we can believe in the resurrection then..</a:t>
            </a:r>
          </a:p>
          <a:p>
            <a:pPr lvl="1"/>
            <a:r>
              <a:rPr lang="en-US" sz="3000" dirty="0" smtClean="0">
                <a:latin typeface="Berlin Sans FB Demi" pitchFamily="34" charset="0"/>
              </a:rPr>
              <a:t>A virgin birth doesn’t seem so far-fetched.</a:t>
            </a:r>
          </a:p>
          <a:p>
            <a:pPr lvl="2"/>
            <a:r>
              <a:rPr lang="en-US" sz="2800" dirty="0" smtClean="0">
                <a:latin typeface="Berlin Sans FB Demi" pitchFamily="34" charset="0"/>
              </a:rPr>
              <a:t>Luke 1:34-37</a:t>
            </a:r>
            <a:endParaRPr lang="en-US" sz="2800" dirty="0">
              <a:latin typeface="Berlin Sans FB Demi" pitchFamily="34" charset="0"/>
            </a:endParaRPr>
          </a:p>
          <a:p>
            <a:pPr lvl="1"/>
            <a:r>
              <a:rPr lang="en-US" sz="3000" dirty="0" smtClean="0">
                <a:latin typeface="Berlin Sans FB Demi" pitchFamily="34" charset="0"/>
              </a:rPr>
              <a:t>A Rich man’s salvation doesn’t seem so incredible.</a:t>
            </a:r>
          </a:p>
          <a:p>
            <a:pPr lvl="2"/>
            <a:r>
              <a:rPr lang="en-US" sz="2800" dirty="0" smtClean="0">
                <a:latin typeface="Berlin Sans FB Demi" pitchFamily="34" charset="0"/>
              </a:rPr>
              <a:t>Matt. 19:26</a:t>
            </a:r>
          </a:p>
          <a:p>
            <a:pPr lvl="1"/>
            <a:r>
              <a:rPr lang="en-US" sz="3000" dirty="0" smtClean="0">
                <a:latin typeface="Berlin Sans FB Demi" pitchFamily="34" charset="0"/>
              </a:rPr>
              <a:t>The creation of an entire universe doesn’t have to lead to such skepticism. </a:t>
            </a:r>
          </a:p>
          <a:p>
            <a:pPr lvl="2"/>
            <a:r>
              <a:rPr lang="en-US" sz="2800" dirty="0" smtClean="0">
                <a:latin typeface="Berlin Sans FB Demi" pitchFamily="34" charset="0"/>
              </a:rPr>
              <a:t>Gen. 1:1</a:t>
            </a:r>
            <a:r>
              <a:rPr lang="en-US" sz="2600" dirty="0" smtClean="0">
                <a:latin typeface="Berlin Sans FB Demi" pitchFamily="34" charset="0"/>
              </a:rPr>
              <a:t> </a:t>
            </a:r>
            <a:endParaRPr lang="en-US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resurrection-1.jpg"/>
          <p:cNvPicPr>
            <a:picLocks noChangeAspect="1"/>
          </p:cNvPicPr>
          <p:nvPr/>
        </p:nvPicPr>
        <p:blipFill>
          <a:blip r:embed="rId2" cstate="print">
            <a:lum bright="23000" contrast="-32000"/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The God of all possibilities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erlin Sans FB Demi" pitchFamily="34" charset="0"/>
              </a:rPr>
              <a:t>But should this surprise us?</a:t>
            </a:r>
            <a:endParaRPr lang="en-US" sz="3600" dirty="0">
              <a:latin typeface="Berlin Sans FB Demi" pitchFamily="34" charset="0"/>
            </a:endParaRPr>
          </a:p>
          <a:p>
            <a:pPr lvl="1"/>
            <a:r>
              <a:rPr lang="en-US" sz="3200" dirty="0" smtClean="0">
                <a:latin typeface="Berlin Sans FB Demi" pitchFamily="34" charset="0"/>
              </a:rPr>
              <a:t>Consider:</a:t>
            </a:r>
          </a:p>
          <a:p>
            <a:pPr lvl="2"/>
            <a:r>
              <a:rPr lang="en-US" sz="3000" dirty="0" smtClean="0">
                <a:latin typeface="Berlin Sans FB Demi" pitchFamily="34" charset="0"/>
              </a:rPr>
              <a:t>Gen. 18:14</a:t>
            </a:r>
          </a:p>
          <a:p>
            <a:pPr lvl="2"/>
            <a:r>
              <a:rPr lang="en-US" sz="3000" dirty="0" smtClean="0">
                <a:latin typeface="Berlin Sans FB Demi" pitchFamily="34" charset="0"/>
              </a:rPr>
              <a:t>Job 42:2</a:t>
            </a:r>
          </a:p>
          <a:p>
            <a:pPr lvl="2"/>
            <a:r>
              <a:rPr lang="en-US" sz="3000" dirty="0" smtClean="0">
                <a:latin typeface="Berlin Sans FB Demi" pitchFamily="34" charset="0"/>
              </a:rPr>
              <a:t>Jer. 32:17,27</a:t>
            </a:r>
          </a:p>
          <a:p>
            <a:pPr lvl="2"/>
            <a:r>
              <a:rPr lang="en-US" sz="3000" dirty="0" smtClean="0">
                <a:latin typeface="Berlin Sans FB Demi" pitchFamily="34" charset="0"/>
              </a:rPr>
              <a:t>Mark 14:36</a:t>
            </a:r>
          </a:p>
          <a:p>
            <a:pPr lvl="1"/>
            <a:r>
              <a:rPr lang="en-US" sz="3200" dirty="0" smtClean="0">
                <a:latin typeface="Berlin Sans FB Demi" pitchFamily="34" charset="0"/>
              </a:rPr>
              <a:t>The continuing theme of these passages is the “almighty” power of  God.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resurrection-1.jpg"/>
          <p:cNvPicPr>
            <a:picLocks noChangeAspect="1"/>
          </p:cNvPicPr>
          <p:nvPr/>
        </p:nvPicPr>
        <p:blipFill>
          <a:blip r:embed="rId2" cstate="print">
            <a:lum bright="23000" contrast="-32000"/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The God of all possibilities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Berlin Sans FB Demi" pitchFamily="34" charset="0"/>
              </a:rPr>
              <a:t>Notice what the resurrection assures us of..</a:t>
            </a:r>
          </a:p>
          <a:p>
            <a:pPr>
              <a:buNone/>
            </a:pPr>
            <a:r>
              <a:rPr lang="en-US" dirty="0" smtClean="0">
                <a:latin typeface="Berlin Sans FB Demi" pitchFamily="34" charset="0"/>
              </a:rPr>
              <a:t>THE JUDGEMENT- </a:t>
            </a:r>
          </a:p>
          <a:p>
            <a:pPr>
              <a:buNone/>
            </a:pPr>
            <a:r>
              <a:rPr lang="en-US" dirty="0">
                <a:latin typeface="Berlin Sans FB Demi" pitchFamily="34" charset="0"/>
              </a:rPr>
              <a:t>	</a:t>
            </a:r>
            <a:r>
              <a:rPr lang="en-US" dirty="0" smtClean="0">
                <a:latin typeface="Berlin Sans FB Demi" pitchFamily="34" charset="0"/>
              </a:rPr>
              <a:t>Acts 17:31, Heb. 9:27, II Cor. 5:10 </a:t>
            </a:r>
          </a:p>
          <a:p>
            <a:pPr>
              <a:buNone/>
            </a:pPr>
            <a:r>
              <a:rPr lang="en-US" dirty="0" smtClean="0">
                <a:latin typeface="Berlin Sans FB Demi" pitchFamily="34" charset="0"/>
              </a:rPr>
              <a:t>FREEDOM FROM THE PANGS OF DEATH-</a:t>
            </a:r>
          </a:p>
          <a:p>
            <a:pPr>
              <a:buNone/>
            </a:pPr>
            <a:r>
              <a:rPr lang="en-US" dirty="0" smtClean="0">
                <a:latin typeface="Berlin Sans FB Demi" pitchFamily="34" charset="0"/>
              </a:rPr>
              <a:t>   Acts 2:24</a:t>
            </a:r>
          </a:p>
          <a:p>
            <a:pPr>
              <a:buNone/>
            </a:pPr>
            <a:r>
              <a:rPr lang="en-US" dirty="0" smtClean="0">
                <a:latin typeface="Berlin Sans FB Demi" pitchFamily="34" charset="0"/>
              </a:rPr>
              <a:t>FORGIVENESS OF SINS IN BAPTISM-</a:t>
            </a:r>
          </a:p>
          <a:p>
            <a:pPr>
              <a:buNone/>
            </a:pPr>
            <a:r>
              <a:rPr lang="en-US" dirty="0">
                <a:latin typeface="Berlin Sans FB Demi" pitchFamily="34" charset="0"/>
              </a:rPr>
              <a:t>	</a:t>
            </a:r>
            <a:r>
              <a:rPr lang="en-US" dirty="0" smtClean="0">
                <a:latin typeface="Berlin Sans FB Demi" pitchFamily="34" charset="0"/>
              </a:rPr>
              <a:t>Col. 2:12, I Peter 3:21</a:t>
            </a:r>
          </a:p>
          <a:p>
            <a:pPr>
              <a:buNone/>
            </a:pPr>
            <a:r>
              <a:rPr lang="en-US" dirty="0" smtClean="0">
                <a:latin typeface="Berlin Sans FB Demi" pitchFamily="34" charset="0"/>
              </a:rPr>
              <a:t>ETERNAL LIFE</a:t>
            </a:r>
          </a:p>
          <a:p>
            <a:pPr>
              <a:buNone/>
            </a:pPr>
            <a:r>
              <a:rPr lang="en-US" dirty="0">
                <a:latin typeface="Berlin Sans FB Demi" pitchFamily="34" charset="0"/>
              </a:rPr>
              <a:t>	</a:t>
            </a:r>
            <a:r>
              <a:rPr lang="en-US" dirty="0" smtClean="0">
                <a:latin typeface="Berlin Sans FB Demi" pitchFamily="34" charset="0"/>
              </a:rPr>
              <a:t>I Cor. 15:19, I Peter 1:3</a:t>
            </a:r>
            <a:endParaRPr lang="en-US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142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God of all possibilities</vt:lpstr>
      <vt:lpstr>The God of all possibilities</vt:lpstr>
      <vt:lpstr>The God of all possibilities</vt:lpstr>
      <vt:lpstr>The God of all possibilities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CPressnell</dc:creator>
  <cp:lastModifiedBy>CPressnell</cp:lastModifiedBy>
  <cp:revision>5</cp:revision>
  <dcterms:created xsi:type="dcterms:W3CDTF">2015-04-04T22:32:23Z</dcterms:created>
  <dcterms:modified xsi:type="dcterms:W3CDTF">2015-04-04T23:11:29Z</dcterms:modified>
</cp:coreProperties>
</file>