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A5F52A-BCC3-4A3B-ACD9-F1996E62686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72763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5F52A-BCC3-4A3B-ACD9-F1996E62686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334681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5F52A-BCC3-4A3B-ACD9-F1996E62686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179193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5F52A-BCC3-4A3B-ACD9-F1996E62686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381503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5F52A-BCC3-4A3B-ACD9-F1996E626861}"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3150328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5F52A-BCC3-4A3B-ACD9-F1996E626861}"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74878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5F52A-BCC3-4A3B-ACD9-F1996E626861}"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1622596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5F52A-BCC3-4A3B-ACD9-F1996E626861}"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132338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5F52A-BCC3-4A3B-ACD9-F1996E626861}"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86319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5F52A-BCC3-4A3B-ACD9-F1996E626861}"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1924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5F52A-BCC3-4A3B-ACD9-F1996E626861}"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6B957-4C17-43A0-9C05-A27A5115017F}" type="slidenum">
              <a:rPr lang="en-US" smtClean="0"/>
              <a:t>‹#›</a:t>
            </a:fld>
            <a:endParaRPr lang="en-US"/>
          </a:p>
        </p:txBody>
      </p:sp>
    </p:spTree>
    <p:extLst>
      <p:ext uri="{BB962C8B-B14F-4D97-AF65-F5344CB8AC3E}">
        <p14:creationId xmlns:p14="http://schemas.microsoft.com/office/powerpoint/2010/main" val="307004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5F52A-BCC3-4A3B-ACD9-F1996E626861}" type="datetimeFigureOut">
              <a:rPr lang="en-US" smtClean="0"/>
              <a:t>2/25/2015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6B957-4C17-43A0-9C05-A27A5115017F}" type="slidenum">
              <a:rPr lang="en-US" smtClean="0"/>
              <a:t>‹#›</a:t>
            </a:fld>
            <a:endParaRPr lang="en-US"/>
          </a:p>
        </p:txBody>
      </p:sp>
    </p:spTree>
    <p:extLst>
      <p:ext uri="{BB962C8B-B14F-4D97-AF65-F5344CB8AC3E}">
        <p14:creationId xmlns:p14="http://schemas.microsoft.com/office/powerpoint/2010/main" val="3450002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https://www.youtube.com/embed/6_N_uvq41P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ideo" Target="https://www.youtube.com/embed/4-kawBLVSTA&amp;start=54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5016758"/>
          </a:xfrm>
          <a:prstGeom prst="rect">
            <a:avLst/>
          </a:prstGeom>
          <a:noFill/>
        </p:spPr>
        <p:txBody>
          <a:bodyPr wrap="square" rtlCol="0">
            <a:spAutoFit/>
          </a:bodyPr>
          <a:lstStyle/>
          <a:p>
            <a:pPr lvl="1"/>
            <a:endParaRPr lang="en-US" sz="3200" u="sng" dirty="0" smtClean="0"/>
          </a:p>
          <a:p>
            <a:pPr lvl="1"/>
            <a:r>
              <a:rPr lang="en-US" sz="3200" dirty="0" smtClean="0"/>
              <a:t>Warren </a:t>
            </a:r>
            <a:r>
              <a:rPr lang="en-US" sz="3200" dirty="0" err="1" smtClean="0"/>
              <a:t>Wiersbe</a:t>
            </a:r>
            <a:r>
              <a:rPr lang="en-US" sz="3200" dirty="0" smtClean="0"/>
              <a:t> </a:t>
            </a:r>
          </a:p>
          <a:p>
            <a:pPr lvl="1"/>
            <a:endParaRPr lang="en-US" sz="3200" dirty="0"/>
          </a:p>
          <a:p>
            <a:pPr lvl="2"/>
            <a:r>
              <a:rPr lang="en-US" sz="3200" dirty="0"/>
              <a:t>“The ability to calm your soul and wait before God is one of the most difficult things in the Christian life. Our old nature is restless...the world around us is frantically in a hurry. But a restless heart usually leads to a reckless life.”</a:t>
            </a:r>
          </a:p>
          <a:p>
            <a:endParaRPr lang="en-US" sz="3200" dirty="0"/>
          </a:p>
        </p:txBody>
      </p:sp>
    </p:spTree>
    <p:extLst>
      <p:ext uri="{BB962C8B-B14F-4D97-AF65-F5344CB8AC3E}">
        <p14:creationId xmlns:p14="http://schemas.microsoft.com/office/powerpoint/2010/main" val="2507884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870" y="-135869"/>
            <a:ext cx="8534400" cy="1077218"/>
          </a:xfrm>
          <a:prstGeom prst="rect">
            <a:avLst/>
          </a:prstGeom>
          <a:noFill/>
        </p:spPr>
        <p:txBody>
          <a:bodyPr wrap="square" rtlCol="0">
            <a:spAutoFit/>
          </a:bodyPr>
          <a:lstStyle/>
          <a:p>
            <a:pPr lvl="1"/>
            <a:endParaRPr lang="en-US" sz="3200" dirty="0" smtClean="0"/>
          </a:p>
          <a:p>
            <a:pPr lvl="1"/>
            <a:r>
              <a:rPr lang="en-US" sz="3200" b="1" dirty="0"/>
              <a:t>Do you have Room in Your Life for </a:t>
            </a:r>
            <a:r>
              <a:rPr lang="en-US" sz="3200" b="1" dirty="0" smtClean="0"/>
              <a:t>Jesus ?</a:t>
            </a:r>
            <a:endParaRPr lang="en-US" sz="3200" dirty="0"/>
          </a:p>
        </p:txBody>
      </p:sp>
      <p:sp>
        <p:nvSpPr>
          <p:cNvPr id="2" name="TextBox 1"/>
          <p:cNvSpPr txBox="1"/>
          <p:nvPr/>
        </p:nvSpPr>
        <p:spPr>
          <a:xfrm>
            <a:off x="799070" y="1143000"/>
            <a:ext cx="7407028" cy="584775"/>
          </a:xfrm>
          <a:prstGeom prst="rect">
            <a:avLst/>
          </a:prstGeom>
          <a:noFill/>
        </p:spPr>
        <p:txBody>
          <a:bodyPr wrap="none" rtlCol="0">
            <a:spAutoFit/>
          </a:bodyPr>
          <a:lstStyle/>
          <a:p>
            <a:r>
              <a:rPr lang="en-US" sz="3200" b="1" dirty="0"/>
              <a:t>Do you have Room in Your Life for </a:t>
            </a:r>
            <a:r>
              <a:rPr lang="en-US" sz="3200" b="1" dirty="0" smtClean="0"/>
              <a:t>Prayer ?</a:t>
            </a:r>
            <a:endParaRPr lang="en-US" sz="3200" dirty="0"/>
          </a:p>
        </p:txBody>
      </p:sp>
      <p:pic>
        <p:nvPicPr>
          <p:cNvPr id="3074" name="Picture 2" descr="http://www.junkpig.com/664_499_csupload_30170913.jpg?u=42733881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0284" y="1981200"/>
            <a:ext cx="6324600" cy="4752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6_N_uvq41Pg"/>
          <p:cNvPicPr>
            <a:picLocks noRot="1" noChangeAspect="1"/>
          </p:cNvPicPr>
          <p:nvPr>
            <a:videoFile r:link="rId1"/>
          </p:nvPr>
        </p:nvPicPr>
        <p:blipFill>
          <a:blip r:embed="rId3"/>
          <a:stretch>
            <a:fillRect/>
          </a:stretch>
        </p:blipFill>
        <p:spPr>
          <a:xfrm>
            <a:off x="237067" y="990600"/>
            <a:ext cx="8669866" cy="4876800"/>
          </a:xfrm>
          <a:prstGeom prst="rect">
            <a:avLst/>
          </a:prstGeom>
        </p:spPr>
      </p:pic>
      <p:sp>
        <p:nvSpPr>
          <p:cNvPr id="6" name="Rectangle 5"/>
          <p:cNvSpPr/>
          <p:nvPr/>
        </p:nvSpPr>
        <p:spPr>
          <a:xfrm>
            <a:off x="237066" y="6095999"/>
            <a:ext cx="5554133" cy="369332"/>
          </a:xfrm>
          <a:prstGeom prst="rect">
            <a:avLst/>
          </a:prstGeom>
        </p:spPr>
        <p:txBody>
          <a:bodyPr wrap="square">
            <a:spAutoFit/>
          </a:bodyPr>
          <a:lstStyle/>
          <a:p>
            <a:r>
              <a:rPr lang="en-US" dirty="0" smtClean="0"/>
              <a:t>https://www.youtube.com/watch?v=6_N_uvq41Pg</a:t>
            </a:r>
            <a:endParaRPr lang="en-US" dirty="0"/>
          </a:p>
        </p:txBody>
      </p:sp>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533400"/>
            <a:ext cx="8534400" cy="5016758"/>
          </a:xfrm>
          <a:prstGeom prst="rect">
            <a:avLst/>
          </a:prstGeom>
          <a:noFill/>
        </p:spPr>
        <p:txBody>
          <a:bodyPr wrap="square" rtlCol="0">
            <a:spAutoFit/>
          </a:bodyPr>
          <a:lstStyle/>
          <a:p>
            <a:pPr lvl="2"/>
            <a:r>
              <a:rPr lang="en-US" sz="3200" b="1" dirty="0" smtClean="0"/>
              <a:t>Ephesians </a:t>
            </a:r>
            <a:r>
              <a:rPr lang="en-US" sz="3200" b="1" dirty="0"/>
              <a:t>5:14- 15</a:t>
            </a:r>
            <a:r>
              <a:rPr lang="en-US" sz="3200" dirty="0"/>
              <a:t> - See then that you walk circumspectly, not as fools, but as wise, redeeming the time because the days are evil.</a:t>
            </a:r>
          </a:p>
          <a:p>
            <a:r>
              <a:rPr lang="en-US" sz="3200" dirty="0"/>
              <a:t> </a:t>
            </a:r>
          </a:p>
          <a:p>
            <a:r>
              <a:rPr lang="en-US" sz="3200" dirty="0"/>
              <a:t> </a:t>
            </a:r>
          </a:p>
          <a:p>
            <a:pPr lvl="1"/>
            <a:r>
              <a:rPr lang="en-US" sz="3200" b="1" dirty="0" smtClean="0"/>
              <a:t>	Psalm </a:t>
            </a:r>
            <a:r>
              <a:rPr lang="en-US" sz="3200" b="1" dirty="0"/>
              <a:t>90:12</a:t>
            </a:r>
            <a:r>
              <a:rPr lang="en-US" sz="3200" dirty="0"/>
              <a:t> - So teach us to number our </a:t>
            </a:r>
            <a:r>
              <a:rPr lang="en-US" sz="3200" dirty="0" smtClean="0"/>
              <a:t>	days</a:t>
            </a:r>
            <a:r>
              <a:rPr lang="en-US" sz="3200" dirty="0"/>
              <a:t>, that we may apply our hearts </a:t>
            </a:r>
            <a:r>
              <a:rPr lang="en-US" sz="3200" dirty="0" smtClean="0"/>
              <a:t>	unto 	wisdom</a:t>
            </a:r>
            <a:r>
              <a:rPr lang="en-US" sz="3200" dirty="0"/>
              <a:t>.</a:t>
            </a:r>
          </a:p>
          <a:p>
            <a:pPr lvl="1"/>
            <a:endParaRPr lang="en-US" sz="3200" dirty="0" smtClean="0"/>
          </a:p>
        </p:txBody>
      </p:sp>
    </p:spTree>
    <p:extLst>
      <p:ext uri="{BB962C8B-B14F-4D97-AF65-F5344CB8AC3E}">
        <p14:creationId xmlns:p14="http://schemas.microsoft.com/office/powerpoint/2010/main" val="3808164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7209"/>
            <a:ext cx="8534400" cy="1569660"/>
          </a:xfrm>
          <a:prstGeom prst="rect">
            <a:avLst/>
          </a:prstGeom>
          <a:noFill/>
        </p:spPr>
        <p:txBody>
          <a:bodyPr wrap="square" rtlCol="0">
            <a:spAutoFit/>
          </a:bodyPr>
          <a:lstStyle/>
          <a:p>
            <a:pPr lvl="1"/>
            <a:endParaRPr lang="en-US" sz="3200" dirty="0" smtClean="0"/>
          </a:p>
          <a:p>
            <a:pPr lvl="1"/>
            <a:r>
              <a:rPr lang="en-US" sz="3200" dirty="0" smtClean="0"/>
              <a:t>Imagine you had 86,400 pennies to spend every day. </a:t>
            </a:r>
            <a:r>
              <a:rPr lang="en-US" sz="3200" smtClean="0"/>
              <a:t>$864.00.</a:t>
            </a:r>
            <a:endParaRPr lang="en-US" sz="3200" dirty="0"/>
          </a:p>
        </p:txBody>
      </p:sp>
      <p:sp>
        <p:nvSpPr>
          <p:cNvPr id="2" name="TextBox 1"/>
          <p:cNvSpPr txBox="1"/>
          <p:nvPr/>
        </p:nvSpPr>
        <p:spPr>
          <a:xfrm>
            <a:off x="609600" y="2743200"/>
            <a:ext cx="8116646" cy="584775"/>
          </a:xfrm>
          <a:prstGeom prst="rect">
            <a:avLst/>
          </a:prstGeom>
          <a:noFill/>
        </p:spPr>
        <p:txBody>
          <a:bodyPr wrap="none" rtlCol="0">
            <a:spAutoFit/>
          </a:bodyPr>
          <a:lstStyle/>
          <a:p>
            <a:r>
              <a:rPr lang="en-US" sz="3200" dirty="0" smtClean="0"/>
              <a:t>You do have 86,400 seconds to spend every day</a:t>
            </a:r>
            <a:endParaRPr lang="en-US" sz="3200" dirty="0"/>
          </a:p>
        </p:txBody>
      </p:sp>
    </p:spTree>
    <p:extLst>
      <p:ext uri="{BB962C8B-B14F-4D97-AF65-F5344CB8AC3E}">
        <p14:creationId xmlns:p14="http://schemas.microsoft.com/office/powerpoint/2010/main" val="3555379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7209"/>
            <a:ext cx="8534400" cy="2554545"/>
          </a:xfrm>
          <a:prstGeom prst="rect">
            <a:avLst/>
          </a:prstGeom>
          <a:noFill/>
        </p:spPr>
        <p:txBody>
          <a:bodyPr wrap="square" rtlCol="0">
            <a:spAutoFit/>
          </a:bodyPr>
          <a:lstStyle/>
          <a:p>
            <a:pPr lvl="1"/>
            <a:endParaRPr lang="en-US" sz="3200" dirty="0" smtClean="0"/>
          </a:p>
          <a:p>
            <a:pPr lvl="1"/>
            <a:r>
              <a:rPr lang="en-US" sz="3200" dirty="0"/>
              <a:t>Benjamin </a:t>
            </a:r>
            <a:r>
              <a:rPr lang="en-US" sz="3200" dirty="0" smtClean="0"/>
              <a:t>Franklin</a:t>
            </a:r>
          </a:p>
          <a:p>
            <a:pPr lvl="1"/>
            <a:endParaRPr lang="en-US" sz="3200" dirty="0" smtClean="0"/>
          </a:p>
          <a:p>
            <a:pPr lvl="1"/>
            <a:r>
              <a:rPr lang="en-US" sz="3200" dirty="0"/>
              <a:t>	</a:t>
            </a:r>
            <a:r>
              <a:rPr lang="en-US" sz="3200" dirty="0" smtClean="0"/>
              <a:t>“Do </a:t>
            </a:r>
            <a:r>
              <a:rPr lang="en-US" sz="3200" dirty="0"/>
              <a:t>not squander time, for it is the stuff life </a:t>
            </a:r>
            <a:r>
              <a:rPr lang="en-US" sz="3200" dirty="0" smtClean="0"/>
              <a:t>		  is </a:t>
            </a:r>
            <a:r>
              <a:rPr lang="en-US" sz="3200" dirty="0"/>
              <a:t>made of.” </a:t>
            </a:r>
          </a:p>
        </p:txBody>
      </p:sp>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1077218"/>
          </a:xfrm>
          <a:prstGeom prst="rect">
            <a:avLst/>
          </a:prstGeom>
          <a:noFill/>
        </p:spPr>
        <p:txBody>
          <a:bodyPr wrap="square" rtlCol="0">
            <a:spAutoFit/>
          </a:bodyPr>
          <a:lstStyle/>
          <a:p>
            <a:pPr lvl="1"/>
            <a:endParaRPr lang="en-US" sz="3200" dirty="0" smtClean="0"/>
          </a:p>
          <a:p>
            <a:pPr lvl="1"/>
            <a:r>
              <a:rPr lang="en-US" sz="3200" dirty="0" smtClean="0"/>
              <a:t>Why wasn’t Jesus ever in a hurry ?</a:t>
            </a:r>
            <a:endParaRPr lang="en-US" sz="3200" dirty="0"/>
          </a:p>
        </p:txBody>
      </p:sp>
      <p:sp>
        <p:nvSpPr>
          <p:cNvPr id="2" name="TextBox 1"/>
          <p:cNvSpPr txBox="1"/>
          <p:nvPr/>
        </p:nvSpPr>
        <p:spPr>
          <a:xfrm>
            <a:off x="771331" y="1524000"/>
            <a:ext cx="8130111" cy="584775"/>
          </a:xfrm>
          <a:prstGeom prst="rect">
            <a:avLst/>
          </a:prstGeom>
          <a:noFill/>
        </p:spPr>
        <p:txBody>
          <a:bodyPr wrap="none" rtlCol="0">
            <a:spAutoFit/>
          </a:bodyPr>
          <a:lstStyle/>
          <a:p>
            <a:r>
              <a:rPr lang="en-US" sz="3200" dirty="0" smtClean="0"/>
              <a:t>He was doing the most important job in history </a:t>
            </a:r>
            <a:endParaRPr lang="en-US" sz="3200" dirty="0"/>
          </a:p>
        </p:txBody>
      </p:sp>
      <p:pic>
        <p:nvPicPr>
          <p:cNvPr id="2050" name="Picture 2" descr="http://1800sunstar.com/zzC1LUV/zholydays/christmas/jesus-christ-pictures/images-of-jesus-christ-1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162" y="2438400"/>
            <a:ext cx="7562850" cy="4086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13043"/>
            <a:ext cx="8534400" cy="584775"/>
          </a:xfrm>
          <a:prstGeom prst="rect">
            <a:avLst/>
          </a:prstGeom>
          <a:noFill/>
        </p:spPr>
        <p:txBody>
          <a:bodyPr wrap="square" rtlCol="0">
            <a:spAutoFit/>
          </a:bodyPr>
          <a:lstStyle/>
          <a:p>
            <a:pPr lvl="1"/>
            <a:r>
              <a:rPr lang="en-US" sz="3200" dirty="0" smtClean="0"/>
              <a:t>We </a:t>
            </a:r>
            <a:r>
              <a:rPr lang="en-US" sz="3200" dirty="0"/>
              <a:t>always think we’ll </a:t>
            </a:r>
            <a:r>
              <a:rPr lang="en-US" sz="3200" dirty="0" smtClean="0"/>
              <a:t>have plenty of time…… </a:t>
            </a:r>
          </a:p>
        </p:txBody>
      </p:sp>
      <p:sp>
        <p:nvSpPr>
          <p:cNvPr id="2" name="TextBox 1"/>
          <p:cNvSpPr txBox="1"/>
          <p:nvPr/>
        </p:nvSpPr>
        <p:spPr>
          <a:xfrm>
            <a:off x="304800" y="797818"/>
            <a:ext cx="4502002" cy="584775"/>
          </a:xfrm>
          <a:prstGeom prst="rect">
            <a:avLst/>
          </a:prstGeom>
          <a:noFill/>
        </p:spPr>
        <p:txBody>
          <a:bodyPr wrap="none" rtlCol="0">
            <a:spAutoFit/>
          </a:bodyPr>
          <a:lstStyle/>
          <a:p>
            <a:pPr lvl="1"/>
            <a:r>
              <a:rPr lang="en-US" sz="3200" dirty="0" smtClean="0"/>
              <a:t>Sometime in the future</a:t>
            </a:r>
            <a:endParaRPr lang="en-US" sz="3200" dirty="0"/>
          </a:p>
        </p:txBody>
      </p:sp>
      <p:pic>
        <p:nvPicPr>
          <p:cNvPr id="8" name="4-kawBLVSTA&amp;start=540"/>
          <p:cNvPicPr>
            <a:picLocks noRot="1" noChangeAspect="1"/>
          </p:cNvPicPr>
          <p:nvPr>
            <a:videoFile r:link="rId1"/>
          </p:nvPr>
        </p:nvPicPr>
        <p:blipFill>
          <a:blip r:embed="rId3"/>
          <a:stretch>
            <a:fillRect/>
          </a:stretch>
        </p:blipFill>
        <p:spPr>
          <a:xfrm>
            <a:off x="237067" y="1524000"/>
            <a:ext cx="8669866" cy="4876800"/>
          </a:xfrm>
          <a:prstGeom prst="rect">
            <a:avLst/>
          </a:prstGeom>
        </p:spPr>
      </p:pic>
      <p:sp>
        <p:nvSpPr>
          <p:cNvPr id="9" name="Rectangle 8"/>
          <p:cNvSpPr/>
          <p:nvPr/>
        </p:nvSpPr>
        <p:spPr>
          <a:xfrm>
            <a:off x="5105400" y="877669"/>
            <a:ext cx="4572000" cy="646331"/>
          </a:xfrm>
          <a:prstGeom prst="rect">
            <a:avLst/>
          </a:prstGeom>
        </p:spPr>
        <p:txBody>
          <a:bodyPr>
            <a:spAutoFit/>
          </a:bodyPr>
          <a:lstStyle/>
          <a:p>
            <a:r>
              <a:rPr lang="en-US" dirty="0"/>
              <a:t>https://www.youtube.com/watch?v=4-kawBLVSTA</a:t>
            </a:r>
          </a:p>
        </p:txBody>
      </p:sp>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7209"/>
            <a:ext cx="8534400" cy="4524315"/>
          </a:xfrm>
          <a:prstGeom prst="rect">
            <a:avLst/>
          </a:prstGeom>
          <a:noFill/>
        </p:spPr>
        <p:txBody>
          <a:bodyPr wrap="square" rtlCol="0">
            <a:spAutoFit/>
          </a:bodyPr>
          <a:lstStyle/>
          <a:p>
            <a:pPr lvl="1"/>
            <a:endParaRPr lang="en-US" sz="3200" dirty="0" smtClean="0"/>
          </a:p>
          <a:p>
            <a:pPr lvl="1"/>
            <a:r>
              <a:rPr lang="en-US" sz="3200" dirty="0" smtClean="0"/>
              <a:t>Billy Graham</a:t>
            </a:r>
          </a:p>
          <a:p>
            <a:pPr lvl="1"/>
            <a:endParaRPr lang="en-US" sz="3200" dirty="0"/>
          </a:p>
          <a:p>
            <a:pPr lvl="1"/>
            <a:r>
              <a:rPr lang="en-US" sz="3200" dirty="0" smtClean="0"/>
              <a:t>“Time is the capital that God has given us to invest. </a:t>
            </a:r>
          </a:p>
          <a:p>
            <a:pPr lvl="1"/>
            <a:endParaRPr lang="en-US" sz="3200" dirty="0"/>
          </a:p>
          <a:p>
            <a:pPr lvl="1"/>
            <a:r>
              <a:rPr lang="en-US" sz="3200" dirty="0" smtClean="0"/>
              <a:t>People are the stocks in which we are to invest our time, whether they’re blue chips or penny stocks or even junk bonds.”</a:t>
            </a:r>
            <a:endParaRPr lang="en-US" sz="3200" dirty="0"/>
          </a:p>
        </p:txBody>
      </p:sp>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7209"/>
            <a:ext cx="8534400" cy="1077218"/>
          </a:xfrm>
          <a:prstGeom prst="rect">
            <a:avLst/>
          </a:prstGeom>
          <a:noFill/>
        </p:spPr>
        <p:txBody>
          <a:bodyPr wrap="square" rtlCol="0">
            <a:spAutoFit/>
          </a:bodyPr>
          <a:lstStyle/>
          <a:p>
            <a:pPr lvl="1"/>
            <a:endParaRPr lang="en-US" sz="3200" dirty="0" smtClean="0"/>
          </a:p>
          <a:p>
            <a:pPr lvl="1"/>
            <a:r>
              <a:rPr lang="en-US" sz="3200" dirty="0" smtClean="0"/>
              <a:t>168 hours in a week</a:t>
            </a:r>
            <a:endParaRPr lang="en-US" sz="3200" dirty="0"/>
          </a:p>
        </p:txBody>
      </p:sp>
      <p:sp>
        <p:nvSpPr>
          <p:cNvPr id="2" name="TextBox 1"/>
          <p:cNvSpPr txBox="1"/>
          <p:nvPr/>
        </p:nvSpPr>
        <p:spPr>
          <a:xfrm>
            <a:off x="677333" y="2328906"/>
            <a:ext cx="7395807" cy="584775"/>
          </a:xfrm>
          <a:prstGeom prst="rect">
            <a:avLst/>
          </a:prstGeom>
          <a:noFill/>
        </p:spPr>
        <p:txBody>
          <a:bodyPr wrap="none" rtlCol="0">
            <a:spAutoFit/>
          </a:bodyPr>
          <a:lstStyle/>
          <a:p>
            <a:r>
              <a:rPr lang="en-US" sz="3200" dirty="0" smtClean="0"/>
              <a:t>56 hours sleeping                        = 8 </a:t>
            </a:r>
            <a:r>
              <a:rPr lang="en-US" sz="3200" dirty="0" err="1" smtClean="0"/>
              <a:t>hrs</a:t>
            </a:r>
            <a:r>
              <a:rPr lang="en-US" sz="3200" dirty="0" smtClean="0"/>
              <a:t> / day</a:t>
            </a:r>
            <a:endParaRPr lang="en-US" sz="3200" dirty="0"/>
          </a:p>
        </p:txBody>
      </p:sp>
      <p:sp>
        <p:nvSpPr>
          <p:cNvPr id="5" name="TextBox 4"/>
          <p:cNvSpPr txBox="1"/>
          <p:nvPr/>
        </p:nvSpPr>
        <p:spPr>
          <a:xfrm>
            <a:off x="685800" y="2870774"/>
            <a:ext cx="7496668" cy="584775"/>
          </a:xfrm>
          <a:prstGeom prst="rect">
            <a:avLst/>
          </a:prstGeom>
          <a:noFill/>
        </p:spPr>
        <p:txBody>
          <a:bodyPr wrap="none" rtlCol="0">
            <a:spAutoFit/>
          </a:bodyPr>
          <a:lstStyle/>
          <a:p>
            <a:r>
              <a:rPr lang="en-US" sz="3200" dirty="0" smtClean="0"/>
              <a:t>21 hours eating/getting ready  = 3 </a:t>
            </a:r>
            <a:r>
              <a:rPr lang="en-US" sz="3200" dirty="0" err="1" smtClean="0"/>
              <a:t>hrs</a:t>
            </a:r>
            <a:r>
              <a:rPr lang="en-US" sz="3200" dirty="0" smtClean="0"/>
              <a:t>/ day</a:t>
            </a:r>
            <a:endParaRPr lang="en-US" sz="3200" dirty="0"/>
          </a:p>
        </p:txBody>
      </p:sp>
      <p:sp>
        <p:nvSpPr>
          <p:cNvPr id="6" name="TextBox 5"/>
          <p:cNvSpPr txBox="1"/>
          <p:nvPr/>
        </p:nvSpPr>
        <p:spPr>
          <a:xfrm>
            <a:off x="685800" y="3455549"/>
            <a:ext cx="7378367" cy="584775"/>
          </a:xfrm>
          <a:prstGeom prst="rect">
            <a:avLst/>
          </a:prstGeom>
          <a:noFill/>
        </p:spPr>
        <p:txBody>
          <a:bodyPr wrap="none" rtlCol="0">
            <a:spAutoFit/>
          </a:bodyPr>
          <a:lstStyle/>
          <a:p>
            <a:r>
              <a:rPr lang="en-US" sz="3200" dirty="0" smtClean="0"/>
              <a:t>50 working/travelling                 = 7 </a:t>
            </a:r>
            <a:r>
              <a:rPr lang="en-US" sz="3200" dirty="0" err="1" smtClean="0"/>
              <a:t>hrs</a:t>
            </a:r>
            <a:r>
              <a:rPr lang="en-US" sz="3200" dirty="0" smtClean="0"/>
              <a:t> / day</a:t>
            </a:r>
            <a:endParaRPr lang="en-US" sz="3200" dirty="0"/>
          </a:p>
        </p:txBody>
      </p:sp>
      <p:sp>
        <p:nvSpPr>
          <p:cNvPr id="8" name="TextBox 7"/>
          <p:cNvSpPr txBox="1"/>
          <p:nvPr/>
        </p:nvSpPr>
        <p:spPr>
          <a:xfrm>
            <a:off x="685800" y="4650499"/>
            <a:ext cx="7620869" cy="1077218"/>
          </a:xfrm>
          <a:prstGeom prst="rect">
            <a:avLst/>
          </a:prstGeom>
          <a:noFill/>
        </p:spPr>
        <p:txBody>
          <a:bodyPr wrap="none" rtlCol="0">
            <a:spAutoFit/>
          </a:bodyPr>
          <a:lstStyle/>
          <a:p>
            <a:r>
              <a:rPr lang="en-US" sz="3200" dirty="0" smtClean="0"/>
              <a:t>That leaves you with between 5 and 6 hours </a:t>
            </a:r>
          </a:p>
          <a:p>
            <a:r>
              <a:rPr lang="en-US" sz="3200" dirty="0" smtClean="0"/>
              <a:t>a day for something else</a:t>
            </a:r>
            <a:endParaRPr lang="en-US" sz="3200" dirty="0"/>
          </a:p>
        </p:txBody>
      </p:sp>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7209"/>
            <a:ext cx="8534400" cy="2062103"/>
          </a:xfrm>
          <a:prstGeom prst="rect">
            <a:avLst/>
          </a:prstGeom>
          <a:noFill/>
        </p:spPr>
        <p:txBody>
          <a:bodyPr wrap="square" rtlCol="0">
            <a:spAutoFit/>
          </a:bodyPr>
          <a:lstStyle/>
          <a:p>
            <a:pPr lvl="1"/>
            <a:endParaRPr lang="en-US" sz="3200" dirty="0" smtClean="0"/>
          </a:p>
          <a:p>
            <a:pPr lvl="1"/>
            <a:r>
              <a:rPr lang="en-US" sz="3200" dirty="0"/>
              <a:t>If </a:t>
            </a:r>
            <a:r>
              <a:rPr lang="en-US" sz="3200" dirty="0" smtClean="0"/>
              <a:t>I followed </a:t>
            </a:r>
            <a:r>
              <a:rPr lang="en-US" sz="3200" dirty="0"/>
              <a:t>you around for 2 weeks during those </a:t>
            </a:r>
            <a:r>
              <a:rPr lang="en-US" sz="3200" dirty="0" smtClean="0"/>
              <a:t>5-6 hours a day….</a:t>
            </a:r>
          </a:p>
          <a:p>
            <a:pPr lvl="1"/>
            <a:endParaRPr lang="en-US" sz="3200" dirty="0" smtClean="0"/>
          </a:p>
        </p:txBody>
      </p:sp>
      <p:sp>
        <p:nvSpPr>
          <p:cNvPr id="2" name="TextBox 1"/>
          <p:cNvSpPr txBox="1"/>
          <p:nvPr/>
        </p:nvSpPr>
        <p:spPr>
          <a:xfrm>
            <a:off x="714087" y="2830757"/>
            <a:ext cx="7106817" cy="1077218"/>
          </a:xfrm>
          <a:prstGeom prst="rect">
            <a:avLst/>
          </a:prstGeom>
          <a:noFill/>
        </p:spPr>
        <p:txBody>
          <a:bodyPr wrap="none" rtlCol="0">
            <a:spAutoFit/>
          </a:bodyPr>
          <a:lstStyle/>
          <a:p>
            <a:r>
              <a:rPr lang="en-US" sz="3200" dirty="0" smtClean="0"/>
              <a:t>I would be able to tell you what was most</a:t>
            </a:r>
          </a:p>
          <a:p>
            <a:r>
              <a:rPr lang="en-US" sz="3200" dirty="0" smtClean="0"/>
              <a:t>important to you in your life.</a:t>
            </a:r>
            <a:endParaRPr lang="en-US" sz="3200" dirty="0"/>
          </a:p>
        </p:txBody>
      </p:sp>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 y="1371599"/>
            <a:ext cx="8534400" cy="584775"/>
          </a:xfrm>
          <a:prstGeom prst="rect">
            <a:avLst/>
          </a:prstGeom>
          <a:noFill/>
        </p:spPr>
        <p:txBody>
          <a:bodyPr wrap="square" rtlCol="0">
            <a:spAutoFit/>
          </a:bodyPr>
          <a:lstStyle/>
          <a:p>
            <a:pPr lvl="1" algn="ctr"/>
            <a:r>
              <a:rPr lang="en-US" sz="3200" b="1" dirty="0" smtClean="0"/>
              <a:t>We’re sometimes like the Inn Keeper</a:t>
            </a:r>
            <a:endParaRPr lang="en-US" sz="3200" b="1" dirty="0"/>
          </a:p>
        </p:txBody>
      </p:sp>
      <p:pic>
        <p:nvPicPr>
          <p:cNvPr id="1026" name="Picture 2" descr="http://lifebytheword.com/filerequest/1215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209800"/>
            <a:ext cx="3429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259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281</Words>
  <Application>Microsoft Office PowerPoint</Application>
  <PresentationFormat>On-screen Show (4:3)</PresentationFormat>
  <Paragraphs>43</Paragraphs>
  <Slides>12</Slides>
  <Notes>0</Notes>
  <HiddenSlides>0</HiddenSlides>
  <MMClips>2</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Jack Henry &amp;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18</cp:revision>
  <dcterms:created xsi:type="dcterms:W3CDTF">2015-02-25T16:37:08Z</dcterms:created>
  <dcterms:modified xsi:type="dcterms:W3CDTF">2015-02-25T18:51:00Z</dcterms:modified>
</cp:coreProperties>
</file>