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2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6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0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0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6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7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9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1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6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2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F0136-B499-4566-A32A-C93FFD0C3F3B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B9E8-ABA2-4F41-A885-805D8A9F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48"/>
          <a:stretch/>
        </p:blipFill>
        <p:spPr>
          <a:xfrm>
            <a:off x="-1" y="-1"/>
            <a:ext cx="12192001" cy="6867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Harlow Solid Italic" panose="04030604020F02020D02" pitchFamily="82" charset="0"/>
              </a:rPr>
              <a:t>When  whole notes become idols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382" y="1825625"/>
            <a:ext cx="8417417" cy="4351338"/>
          </a:xfrm>
        </p:spPr>
        <p:txBody>
          <a:bodyPr/>
          <a:lstStyle/>
          <a:p>
            <a:r>
              <a:rPr lang="en-US" sz="3200" dirty="0" smtClean="0"/>
              <a:t>Text: I Corinthians 14:15</a:t>
            </a:r>
          </a:p>
          <a:p>
            <a:r>
              <a:rPr lang="en-US" sz="3200" dirty="0" smtClean="0"/>
              <a:t>Paul tells the Christians to sing with the spirit and understanding.</a:t>
            </a:r>
          </a:p>
          <a:p>
            <a:r>
              <a:rPr lang="en-US" sz="3200" dirty="0" smtClean="0"/>
              <a:t>That’s not just an understanding of music in general!</a:t>
            </a:r>
          </a:p>
          <a:p>
            <a:r>
              <a:rPr lang="en-US" sz="3200" dirty="0" smtClean="0"/>
              <a:t>This morning we will discuss why it is important to sing with understanding.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451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48"/>
          <a:stretch/>
        </p:blipFill>
        <p:spPr>
          <a:xfrm>
            <a:off x="-1" y="-1"/>
            <a:ext cx="12192001" cy="6867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Harlow Solid Italic" panose="04030604020F02020D02" pitchFamily="82" charset="0"/>
              </a:rPr>
              <a:t>When  whole notes become idols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476" y="1825625"/>
            <a:ext cx="8108324" cy="4351338"/>
          </a:xfrm>
        </p:spPr>
        <p:txBody>
          <a:bodyPr/>
          <a:lstStyle/>
          <a:p>
            <a:r>
              <a:rPr lang="en-US" sz="3000" dirty="0" smtClean="0"/>
              <a:t>Singing with understanding is ……………….</a:t>
            </a:r>
          </a:p>
          <a:p>
            <a:pPr marL="0" indent="0" algn="ctr">
              <a:buNone/>
            </a:pPr>
            <a:r>
              <a:rPr lang="en-US" sz="4000" dirty="0" smtClean="0"/>
              <a:t>EDUCATIONAL</a:t>
            </a:r>
          </a:p>
          <a:p>
            <a:r>
              <a:rPr lang="en-US" sz="3600" dirty="0" smtClean="0"/>
              <a:t>Colossians 3:16</a:t>
            </a:r>
          </a:p>
          <a:p>
            <a:r>
              <a:rPr lang="en-US" sz="3600" dirty="0" smtClean="0"/>
              <a:t>Do you know what you are singing?</a:t>
            </a:r>
          </a:p>
          <a:p>
            <a:r>
              <a:rPr lang="en-US" sz="3600" dirty="0" smtClean="0"/>
              <a:t>Are we sure that what we are singing is validated by Scripture?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981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48"/>
          <a:stretch/>
        </p:blipFill>
        <p:spPr>
          <a:xfrm>
            <a:off x="0" y="-9135"/>
            <a:ext cx="12192001" cy="6867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Harlow Solid Italic" panose="04030604020F02020D02" pitchFamily="82" charset="0"/>
              </a:rPr>
              <a:t>When  whole notes become idols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840" y="1825626"/>
            <a:ext cx="8146960" cy="4085777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Singing with understanding is ……………….</a:t>
            </a:r>
          </a:p>
          <a:p>
            <a:pPr marL="0" indent="0" algn="ctr">
              <a:buNone/>
            </a:pPr>
            <a:r>
              <a:rPr lang="en-US" sz="4000" dirty="0" smtClean="0"/>
              <a:t>EDIFYING</a:t>
            </a:r>
          </a:p>
          <a:p>
            <a:r>
              <a:rPr lang="en-US" sz="4000" dirty="0" smtClean="0"/>
              <a:t>I Cor. 14:12</a:t>
            </a:r>
          </a:p>
          <a:p>
            <a:r>
              <a:rPr lang="en-US" sz="4000" dirty="0" smtClean="0"/>
              <a:t>Colossians 3:16</a:t>
            </a:r>
          </a:p>
          <a:p>
            <a:pPr lvl="1"/>
            <a:r>
              <a:rPr lang="en-US" sz="3600" dirty="0" smtClean="0"/>
              <a:t>Admonish</a:t>
            </a:r>
          </a:p>
          <a:p>
            <a:pPr lvl="1"/>
            <a:r>
              <a:rPr lang="en-US" sz="3600" dirty="0" smtClean="0"/>
              <a:t>To encourage, to warn</a:t>
            </a:r>
          </a:p>
          <a:p>
            <a:pPr lvl="1"/>
            <a:r>
              <a:rPr lang="en-US" sz="3600" dirty="0" smtClean="0"/>
              <a:t>Essentially, means to “build up”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48"/>
          <a:stretch/>
        </p:blipFill>
        <p:spPr>
          <a:xfrm>
            <a:off x="-1" y="-1"/>
            <a:ext cx="12192001" cy="6867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Harlow Solid Italic" panose="04030604020F02020D02" pitchFamily="82" charset="0"/>
              </a:rPr>
              <a:t>When  whole notes become idols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961" y="1825625"/>
            <a:ext cx="8159839" cy="4351338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Singing with understanding is ……………….</a:t>
            </a:r>
          </a:p>
          <a:p>
            <a:pPr marL="0" indent="0" algn="ctr">
              <a:buNone/>
            </a:pPr>
            <a:r>
              <a:rPr lang="en-US" sz="4000" dirty="0" smtClean="0"/>
              <a:t>EXPECTED</a:t>
            </a:r>
          </a:p>
          <a:p>
            <a:r>
              <a:rPr lang="en-US" sz="3600" dirty="0" smtClean="0"/>
              <a:t>I Cor. 14:15</a:t>
            </a:r>
          </a:p>
          <a:p>
            <a:r>
              <a:rPr lang="en-US" sz="3600" dirty="0" smtClean="0"/>
              <a:t>This is acceptable worship to God</a:t>
            </a:r>
          </a:p>
          <a:p>
            <a:r>
              <a:rPr lang="en-US" sz="3600" dirty="0" smtClean="0"/>
              <a:t>We praise and offer thanksgiving to God through song.  How empty is our worship when we don’t pay attention to what we are singing?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3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Harlow Solid Italic</vt:lpstr>
      <vt:lpstr>Office Theme</vt:lpstr>
      <vt:lpstr>When  whole notes become idols</vt:lpstr>
      <vt:lpstr>When  whole notes become idols</vt:lpstr>
      <vt:lpstr>When  whole notes become idols</vt:lpstr>
      <vt:lpstr>When  whole notes become idols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 whole notes become idols</dc:title>
  <dc:creator>Chris Pressnell</dc:creator>
  <cp:lastModifiedBy>Chris Pressnell</cp:lastModifiedBy>
  <cp:revision>4</cp:revision>
  <dcterms:created xsi:type="dcterms:W3CDTF">2015-03-29T01:57:27Z</dcterms:created>
  <dcterms:modified xsi:type="dcterms:W3CDTF">2015-03-29T02:33:33Z</dcterms:modified>
</cp:coreProperties>
</file>