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8" r:id="rId3"/>
    <p:sldId id="257" r:id="rId4"/>
    <p:sldId id="259" r:id="rId5"/>
    <p:sldId id="261" r:id="rId6"/>
    <p:sldId id="262" r:id="rId7"/>
    <p:sldId id="264" r:id="rId8"/>
    <p:sldId id="263"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67599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AE133-0BDE-42FA-AC21-2DE480142CA9}"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1530605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2617902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69105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3640067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225064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3171969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764270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49881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4006349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343579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EAE133-0BDE-42FA-AC21-2DE480142CA9}"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347687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EAE133-0BDE-42FA-AC21-2DE480142CA9}" type="datetimeFigureOut">
              <a:rPr lang="en-US" smtClean="0"/>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46198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330579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93071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2EAE133-0BDE-42FA-AC21-2DE480142CA9}" type="datetimeFigureOut">
              <a:rPr lang="en-US" smtClean="0"/>
              <a:t>3/8/2015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411646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AE133-0BDE-42FA-AC21-2DE480142CA9}"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9406A-4D67-4001-A8F1-74ADF711E27F}" type="slidenum">
              <a:rPr lang="en-US" smtClean="0"/>
              <a:t>‹#›</a:t>
            </a:fld>
            <a:endParaRPr lang="en-US"/>
          </a:p>
        </p:txBody>
      </p:sp>
    </p:spTree>
    <p:extLst>
      <p:ext uri="{BB962C8B-B14F-4D97-AF65-F5344CB8AC3E}">
        <p14:creationId xmlns:p14="http://schemas.microsoft.com/office/powerpoint/2010/main" val="1905556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2EAE133-0BDE-42FA-AC21-2DE480142CA9}" type="datetimeFigureOut">
              <a:rPr lang="en-US" smtClean="0"/>
              <a:t>3/8/2015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DD9406A-4D67-4001-A8F1-74ADF711E27F}" type="slidenum">
              <a:rPr lang="en-US" smtClean="0"/>
              <a:t>‹#›</a:t>
            </a:fld>
            <a:endParaRPr lang="en-US"/>
          </a:p>
        </p:txBody>
      </p:sp>
    </p:spTree>
    <p:extLst>
      <p:ext uri="{BB962C8B-B14F-4D97-AF65-F5344CB8AC3E}">
        <p14:creationId xmlns:p14="http://schemas.microsoft.com/office/powerpoint/2010/main" val="26654202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blegateway.com/passage/?search=Luke+24%3A1-12&amp;version=NKJV#fen-NKJV-25996b" TargetMode="External"/><Relationship Id="rId2" Type="http://schemas.openxmlformats.org/officeDocument/2006/relationships/hyperlink" Target="https://www.biblegateway.com/passage/?search=Luke+24%3A1-12&amp;version=NKJV#fen-NKJV-25993a"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Acts+2%3A12-26&amp;version=NKJV#fen-NKJV-26973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Luke+24:1-12&amp;version=NKJV#fen-NKJV-26004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Luke+24%3A36-53&amp;version=NKJV#fen-NKJV-26034b" TargetMode="External"/><Relationship Id="rId2" Type="http://schemas.openxmlformats.org/officeDocument/2006/relationships/hyperlink" Target="https://www.biblegateway.com/passage/?search=Luke+24%3A36-53&amp;version=NKJV#fen-NKJV-26032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Luke+24%3A36-53&amp;version=NKJV#fen-NKJV-26041d" TargetMode="External"/><Relationship Id="rId2" Type="http://schemas.openxmlformats.org/officeDocument/2006/relationships/hyperlink" Target="https://www.biblegateway.com/passage/?search=Luke+24%3A36-53&amp;version=NKJV#fen-NKJV-26038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Luke+24%3A36-53&amp;version=NKJV#fen-NKJV-26045f" TargetMode="External"/><Relationship Id="rId2" Type="http://schemas.openxmlformats.org/officeDocument/2006/relationships/hyperlink" Target="https://www.biblegateway.com/passage/?search=Luke+24%3A36-53&amp;version=NKJV#fen-NKJV-26045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Acts+2%3A1-11&amp;version=NKJV#fen-NKJV-26951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360608" y="1416676"/>
            <a:ext cx="11423561" cy="5203065"/>
          </a:xfrm>
        </p:spPr>
        <p:txBody>
          <a:bodyPr>
            <a:normAutofit lnSpcReduction="10000"/>
          </a:bodyPr>
          <a:lstStyle/>
          <a:p>
            <a:r>
              <a:rPr lang="en-US" sz="2800" dirty="0" smtClean="0"/>
              <a:t>24</a:t>
            </a:r>
            <a:r>
              <a:rPr lang="en-US" sz="2800" dirty="0"/>
              <a:t> Now on the first </a:t>
            </a:r>
            <a:r>
              <a:rPr lang="en-US" sz="2800" i="1" dirty="0"/>
              <a:t>day</a:t>
            </a:r>
            <a:r>
              <a:rPr lang="en-US" sz="2800" dirty="0"/>
              <a:t> of the week, very early in the morning, they, and certain </a:t>
            </a:r>
            <a:r>
              <a:rPr lang="en-US" sz="2800" i="1" dirty="0"/>
              <a:t>other women</a:t>
            </a:r>
            <a:r>
              <a:rPr lang="en-US" sz="2800" dirty="0"/>
              <a:t> with them,</a:t>
            </a:r>
            <a:r>
              <a:rPr lang="en-US" sz="2800" baseline="30000" dirty="0"/>
              <a:t>[</a:t>
            </a:r>
            <a:r>
              <a:rPr lang="en-US" sz="2800" baseline="30000" dirty="0">
                <a:hlinkClick r:id="rId2" tooltip="See footnote a"/>
              </a:rPr>
              <a:t>a</a:t>
            </a:r>
            <a:r>
              <a:rPr lang="en-US" sz="2800" baseline="30000" dirty="0"/>
              <a:t>]</a:t>
            </a:r>
            <a:r>
              <a:rPr lang="en-US" sz="2800" dirty="0"/>
              <a:t> came to the tomb bringing the spices which they had prepared. </a:t>
            </a:r>
            <a:r>
              <a:rPr lang="en-US" sz="2800" baseline="30000" dirty="0"/>
              <a:t>2 </a:t>
            </a:r>
            <a:r>
              <a:rPr lang="en-US" sz="2800" dirty="0"/>
              <a:t>But they found the stone rolled away from the tomb. </a:t>
            </a:r>
            <a:r>
              <a:rPr lang="en-US" sz="2800" baseline="30000" dirty="0"/>
              <a:t>3 </a:t>
            </a:r>
            <a:r>
              <a:rPr lang="en-US" sz="2800" dirty="0"/>
              <a:t>Then they went in and did not find the body of the Lord Jesus. </a:t>
            </a:r>
            <a:r>
              <a:rPr lang="en-US" sz="2800" baseline="30000" dirty="0"/>
              <a:t>4 </a:t>
            </a:r>
            <a:r>
              <a:rPr lang="en-US" sz="2800" dirty="0"/>
              <a:t>And it happened, as they were greatly</a:t>
            </a:r>
            <a:r>
              <a:rPr lang="en-US" sz="2800" baseline="30000" dirty="0"/>
              <a:t>[</a:t>
            </a:r>
            <a:r>
              <a:rPr lang="en-US" sz="2800" baseline="30000" dirty="0">
                <a:hlinkClick r:id="rId3" tooltip="See footnote b"/>
              </a:rPr>
              <a:t>b</a:t>
            </a:r>
            <a:r>
              <a:rPr lang="en-US" sz="2800" baseline="30000" dirty="0"/>
              <a:t>]</a:t>
            </a:r>
            <a:r>
              <a:rPr lang="en-US" sz="2800" dirty="0"/>
              <a:t> perplexed about this, that behold, two men stood by them in shining garments. </a:t>
            </a:r>
            <a:r>
              <a:rPr lang="en-US" sz="2800" baseline="30000" dirty="0"/>
              <a:t>5 </a:t>
            </a:r>
            <a:r>
              <a:rPr lang="en-US" sz="2800" dirty="0"/>
              <a:t>Then, as they were afraid and bowed </a:t>
            </a:r>
            <a:r>
              <a:rPr lang="en-US" sz="2800" i="1" dirty="0"/>
              <a:t>their</a:t>
            </a:r>
            <a:r>
              <a:rPr lang="en-US" sz="2800" dirty="0"/>
              <a:t> faces to the earth, they said to them, “Why do you seek the living among the dead? </a:t>
            </a:r>
            <a:r>
              <a:rPr lang="en-US" sz="2800" baseline="30000" dirty="0"/>
              <a:t>6 </a:t>
            </a:r>
            <a:r>
              <a:rPr lang="en-US" sz="2800" dirty="0"/>
              <a:t>He is not here, but is risen! Remember how He spoke to you when He was still in Galilee, </a:t>
            </a:r>
            <a:r>
              <a:rPr lang="en-US" sz="2800" baseline="30000" dirty="0"/>
              <a:t>7 </a:t>
            </a:r>
            <a:r>
              <a:rPr lang="en-US" sz="2800" dirty="0"/>
              <a:t>saying, ‘The Son of Man must be delivered into the hands of sinful men, and be crucified, and the third day rise again.’”</a:t>
            </a:r>
          </a:p>
          <a:p>
            <a:endParaRPr lang="en-US" dirty="0"/>
          </a:p>
        </p:txBody>
      </p:sp>
    </p:spTree>
    <p:extLst>
      <p:ext uri="{BB962C8B-B14F-4D97-AF65-F5344CB8AC3E}">
        <p14:creationId xmlns:p14="http://schemas.microsoft.com/office/powerpoint/2010/main" val="570971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437882" y="1455313"/>
            <a:ext cx="11372045" cy="5228821"/>
          </a:xfrm>
        </p:spPr>
        <p:txBody>
          <a:bodyPr>
            <a:noAutofit/>
          </a:bodyPr>
          <a:lstStyle/>
          <a:p>
            <a:r>
              <a:rPr lang="en-US" sz="2600" baseline="30000" dirty="0"/>
              <a:t>22 </a:t>
            </a:r>
            <a:r>
              <a:rPr lang="en-US" sz="2600" dirty="0"/>
              <a:t>“Men of Israel, hear these words: Jesus of Nazareth, a Man attested by God to you by miracles, wonders, and signs which God did through Him in your midst, as you yourselves also know— </a:t>
            </a:r>
            <a:r>
              <a:rPr lang="en-US" sz="2600" baseline="30000" dirty="0"/>
              <a:t>23 </a:t>
            </a:r>
            <a:r>
              <a:rPr lang="en-US" sz="2600" dirty="0"/>
              <a:t>Him, being delivered by the determined purpose and foreknowledge of God, you have taken</a:t>
            </a:r>
            <a:r>
              <a:rPr lang="en-US" sz="2600" baseline="30000" dirty="0"/>
              <a:t>[</a:t>
            </a:r>
            <a:r>
              <a:rPr lang="en-US" sz="2600" baseline="30000" dirty="0">
                <a:hlinkClick r:id="rId2" tooltip="See footnote b"/>
              </a:rPr>
              <a:t>b</a:t>
            </a:r>
            <a:r>
              <a:rPr lang="en-US" sz="2600" baseline="30000" dirty="0"/>
              <a:t>]</a:t>
            </a:r>
            <a:r>
              <a:rPr lang="en-US" sz="2600" dirty="0"/>
              <a:t> by lawless hands, have crucified, and put to death; </a:t>
            </a:r>
            <a:r>
              <a:rPr lang="en-US" sz="2600" baseline="30000" dirty="0"/>
              <a:t>24 </a:t>
            </a:r>
            <a:r>
              <a:rPr lang="en-US" sz="2600" dirty="0"/>
              <a:t>whom God raised up, having loosed the pains of death, because it was not possible that He should be held by it. </a:t>
            </a:r>
            <a:r>
              <a:rPr lang="en-US" sz="2600" baseline="30000" dirty="0"/>
              <a:t>25 </a:t>
            </a:r>
            <a:r>
              <a:rPr lang="en-US" sz="2600" dirty="0"/>
              <a:t>For David says concerning Him:</a:t>
            </a:r>
          </a:p>
          <a:p>
            <a:r>
              <a:rPr lang="en-US" sz="2600" dirty="0"/>
              <a:t>‘I foresaw the L</a:t>
            </a:r>
            <a:r>
              <a:rPr lang="en-US" sz="2600" cap="small" dirty="0"/>
              <a:t>ord</a:t>
            </a:r>
            <a:r>
              <a:rPr lang="en-US" sz="2600" dirty="0"/>
              <a:t> always before my face,</a:t>
            </a:r>
            <a:br>
              <a:rPr lang="en-US" sz="2600" dirty="0"/>
            </a:br>
            <a:r>
              <a:rPr lang="en-US" sz="2600" dirty="0"/>
              <a:t>For He is at my right hand, that I may not be shaken.</a:t>
            </a:r>
            <a:br>
              <a:rPr lang="en-US" sz="2600" dirty="0"/>
            </a:br>
            <a:r>
              <a:rPr lang="en-US" sz="2600" baseline="30000" dirty="0"/>
              <a:t>26 </a:t>
            </a:r>
            <a:r>
              <a:rPr lang="en-US" sz="2600" dirty="0"/>
              <a:t>Therefore my heart rejoiced, and my tongue was glad;</a:t>
            </a:r>
            <a:br>
              <a:rPr lang="en-US" sz="2600" dirty="0"/>
            </a:br>
            <a:r>
              <a:rPr lang="en-US" sz="2600" dirty="0"/>
              <a:t>Moreover my flesh also will rest in hope.</a:t>
            </a:r>
          </a:p>
        </p:txBody>
      </p:sp>
    </p:spTree>
    <p:extLst>
      <p:ext uri="{BB962C8B-B14F-4D97-AF65-F5344CB8AC3E}">
        <p14:creationId xmlns:p14="http://schemas.microsoft.com/office/powerpoint/2010/main" val="2645175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425004" y="1558344"/>
            <a:ext cx="11436438" cy="5100033"/>
          </a:xfrm>
        </p:spPr>
        <p:txBody>
          <a:bodyPr>
            <a:normAutofit/>
          </a:bodyPr>
          <a:lstStyle/>
          <a:p>
            <a:pPr lvl="0">
              <a:buClr>
                <a:srgbClr val="1E5155">
                  <a:lumMod val="40000"/>
                  <a:lumOff val="60000"/>
                </a:srgbClr>
              </a:buClr>
            </a:pPr>
            <a:r>
              <a:rPr lang="en-US" sz="3200" dirty="0">
                <a:solidFill>
                  <a:prstClr val="white"/>
                </a:solidFill>
              </a:rPr>
              <a:t>And they remembered His words. </a:t>
            </a:r>
            <a:r>
              <a:rPr lang="en-US" sz="3200" baseline="30000" dirty="0">
                <a:solidFill>
                  <a:prstClr val="white"/>
                </a:solidFill>
              </a:rPr>
              <a:t>9 </a:t>
            </a:r>
            <a:r>
              <a:rPr lang="en-US" sz="3200" dirty="0">
                <a:solidFill>
                  <a:prstClr val="white"/>
                </a:solidFill>
              </a:rPr>
              <a:t>Then they returned from the tomb and told all these things to the eleven and to all the rest. </a:t>
            </a:r>
            <a:r>
              <a:rPr lang="en-US" sz="3200" baseline="30000" dirty="0">
                <a:solidFill>
                  <a:prstClr val="white"/>
                </a:solidFill>
              </a:rPr>
              <a:t>10 </a:t>
            </a:r>
            <a:r>
              <a:rPr lang="en-US" sz="3200" dirty="0">
                <a:solidFill>
                  <a:prstClr val="white"/>
                </a:solidFill>
              </a:rPr>
              <a:t>It was Mary Magdalene, Joanna, Mary </a:t>
            </a:r>
            <a:r>
              <a:rPr lang="en-US" sz="3200" i="1" dirty="0">
                <a:solidFill>
                  <a:prstClr val="white"/>
                </a:solidFill>
              </a:rPr>
              <a:t>the mother</a:t>
            </a:r>
            <a:r>
              <a:rPr lang="en-US" sz="3200" dirty="0">
                <a:solidFill>
                  <a:prstClr val="white"/>
                </a:solidFill>
              </a:rPr>
              <a:t> of James, and the other </a:t>
            </a:r>
            <a:r>
              <a:rPr lang="en-US" sz="3200" i="1" dirty="0">
                <a:solidFill>
                  <a:prstClr val="white"/>
                </a:solidFill>
              </a:rPr>
              <a:t>women</a:t>
            </a:r>
            <a:r>
              <a:rPr lang="en-US" sz="3200" dirty="0">
                <a:solidFill>
                  <a:prstClr val="white"/>
                </a:solidFill>
              </a:rPr>
              <a:t> with them, who told these things to the apostles. </a:t>
            </a:r>
            <a:r>
              <a:rPr lang="en-US" sz="3200" baseline="30000" dirty="0">
                <a:solidFill>
                  <a:prstClr val="white"/>
                </a:solidFill>
              </a:rPr>
              <a:t>11 </a:t>
            </a:r>
            <a:r>
              <a:rPr lang="en-US" sz="3200" dirty="0">
                <a:solidFill>
                  <a:prstClr val="white"/>
                </a:solidFill>
              </a:rPr>
              <a:t>And their words seemed to them like idle tales, and they did not believe them. </a:t>
            </a:r>
            <a:r>
              <a:rPr lang="en-US" sz="3200" baseline="30000" dirty="0">
                <a:solidFill>
                  <a:prstClr val="white"/>
                </a:solidFill>
              </a:rPr>
              <a:t>12 </a:t>
            </a:r>
            <a:r>
              <a:rPr lang="en-US" sz="3200" dirty="0">
                <a:solidFill>
                  <a:prstClr val="white"/>
                </a:solidFill>
              </a:rPr>
              <a:t>But Peter arose and ran to the tomb; and stooping down, he saw the linen cloths lying</a:t>
            </a:r>
            <a:r>
              <a:rPr lang="en-US" sz="3200" baseline="30000" dirty="0">
                <a:solidFill>
                  <a:prstClr val="white"/>
                </a:solidFill>
              </a:rPr>
              <a:t>[</a:t>
            </a:r>
            <a:r>
              <a:rPr lang="en-US" sz="3200" baseline="30000" dirty="0">
                <a:solidFill>
                  <a:prstClr val="white"/>
                </a:solidFill>
                <a:hlinkClick r:id="rId2" tooltip="See footnote c"/>
              </a:rPr>
              <a:t>c</a:t>
            </a:r>
            <a:r>
              <a:rPr lang="en-US" sz="3200" baseline="30000" dirty="0">
                <a:solidFill>
                  <a:prstClr val="white"/>
                </a:solidFill>
              </a:rPr>
              <a:t>]</a:t>
            </a:r>
            <a:r>
              <a:rPr lang="en-US" sz="3200" dirty="0">
                <a:solidFill>
                  <a:prstClr val="white"/>
                </a:solidFill>
              </a:rPr>
              <a:t> by themselves; and he departed, marveling to himself at what had happened.</a:t>
            </a:r>
          </a:p>
          <a:p>
            <a:pPr lvl="0">
              <a:buClr>
                <a:srgbClr val="1E5155">
                  <a:lumMod val="40000"/>
                  <a:lumOff val="60000"/>
                </a:srgbClr>
              </a:buClr>
            </a:pPr>
            <a:endParaRPr lang="en-US" sz="1700" dirty="0">
              <a:solidFill>
                <a:prstClr val="white"/>
              </a:solidFill>
            </a:endParaRPr>
          </a:p>
          <a:p>
            <a:endParaRPr lang="en-US" dirty="0"/>
          </a:p>
        </p:txBody>
      </p:sp>
    </p:spTree>
    <p:extLst>
      <p:ext uri="{BB962C8B-B14F-4D97-AF65-F5344CB8AC3E}">
        <p14:creationId xmlns:p14="http://schemas.microsoft.com/office/powerpoint/2010/main" val="3698606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is for All</a:t>
            </a:r>
            <a:endParaRPr lang="en-US" dirty="0"/>
          </a:p>
        </p:txBody>
      </p:sp>
      <p:sp>
        <p:nvSpPr>
          <p:cNvPr id="3" name="Content Placeholder 2"/>
          <p:cNvSpPr>
            <a:spLocks noGrp="1"/>
          </p:cNvSpPr>
          <p:nvPr>
            <p:ph idx="1"/>
          </p:nvPr>
        </p:nvSpPr>
        <p:spPr>
          <a:xfrm>
            <a:off x="463639" y="1416676"/>
            <a:ext cx="11346287" cy="5215944"/>
          </a:xfrm>
        </p:spPr>
        <p:txBody>
          <a:bodyPr>
            <a:normAutofit lnSpcReduction="10000"/>
          </a:bodyPr>
          <a:lstStyle/>
          <a:p>
            <a:r>
              <a:rPr lang="en-US" sz="2800" b="1" dirty="0"/>
              <a:t>Luke </a:t>
            </a:r>
            <a:r>
              <a:rPr lang="en-US" sz="2800" b="1" dirty="0" smtClean="0"/>
              <a:t>24:36-53 </a:t>
            </a:r>
            <a:r>
              <a:rPr lang="en-US" sz="2800" baseline="30000" dirty="0" smtClean="0"/>
              <a:t>36</a:t>
            </a:r>
            <a:r>
              <a:rPr lang="en-US" sz="2800" baseline="30000" dirty="0"/>
              <a:t> </a:t>
            </a:r>
            <a:r>
              <a:rPr lang="en-US" sz="2800" dirty="0"/>
              <a:t>Now as they said these things, Jesus Himself stood in the midst of them, and said to them, “Peace to you.” </a:t>
            </a:r>
            <a:r>
              <a:rPr lang="en-US" sz="2800" baseline="30000" dirty="0"/>
              <a:t>37 </a:t>
            </a:r>
            <a:r>
              <a:rPr lang="en-US" sz="2800" dirty="0"/>
              <a:t>But they were terrified and frightened, and supposed they had seen a spirit. </a:t>
            </a:r>
            <a:r>
              <a:rPr lang="en-US" sz="2800" baseline="30000" dirty="0"/>
              <a:t>38 </a:t>
            </a:r>
            <a:r>
              <a:rPr lang="en-US" sz="2800" dirty="0"/>
              <a:t>And He said to them, “Why are you troubled? And why do doubts arise in your hearts? </a:t>
            </a:r>
            <a:r>
              <a:rPr lang="en-US" sz="2800" baseline="30000" dirty="0"/>
              <a:t>39 </a:t>
            </a:r>
            <a:r>
              <a:rPr lang="en-US" sz="2800" dirty="0"/>
              <a:t>Behold My hands and My feet, that it is I Myself. Handle Me and see, for a spirit does not have flesh and bones as you see I have.”</a:t>
            </a:r>
          </a:p>
          <a:p>
            <a:r>
              <a:rPr lang="en-US" sz="2800" baseline="30000" dirty="0"/>
              <a:t>40 </a:t>
            </a:r>
            <a:r>
              <a:rPr lang="en-US" sz="2800" dirty="0"/>
              <a:t>When He had said this, He showed them His hands and His feet.</a:t>
            </a:r>
            <a:r>
              <a:rPr lang="en-US" sz="2800" baseline="30000" dirty="0"/>
              <a:t>[</a:t>
            </a:r>
            <a:r>
              <a:rPr lang="en-US" sz="2800" baseline="30000" dirty="0">
                <a:hlinkClick r:id="rId2" tooltip="See footnote a"/>
              </a:rPr>
              <a:t>a</a:t>
            </a:r>
            <a:r>
              <a:rPr lang="en-US" sz="2800" baseline="30000" dirty="0"/>
              <a:t>]</a:t>
            </a:r>
            <a:r>
              <a:rPr lang="en-US" sz="2800" dirty="0"/>
              <a:t> </a:t>
            </a:r>
            <a:r>
              <a:rPr lang="en-US" sz="2800" baseline="30000" dirty="0"/>
              <a:t>41 </a:t>
            </a:r>
            <a:r>
              <a:rPr lang="en-US" sz="2800" dirty="0"/>
              <a:t>But while they still did not believe for joy, and marveled, He said to them, “Have you any food here?” </a:t>
            </a:r>
            <a:r>
              <a:rPr lang="en-US" sz="2800" baseline="30000" dirty="0"/>
              <a:t>42 </a:t>
            </a:r>
            <a:r>
              <a:rPr lang="en-US" sz="2800" dirty="0"/>
              <a:t>So they gave Him a piece of a broiled fish and some honeycomb.</a:t>
            </a:r>
            <a:r>
              <a:rPr lang="en-US" sz="2800" baseline="30000" dirty="0"/>
              <a:t>[</a:t>
            </a:r>
            <a:r>
              <a:rPr lang="en-US" sz="2800" baseline="30000" dirty="0">
                <a:hlinkClick r:id="rId3" tooltip="See footnote b"/>
              </a:rPr>
              <a:t>b</a:t>
            </a:r>
            <a:r>
              <a:rPr lang="en-US" sz="2800" baseline="30000" dirty="0"/>
              <a:t>]</a:t>
            </a:r>
            <a:r>
              <a:rPr lang="en-US" sz="2800" dirty="0"/>
              <a:t> </a:t>
            </a:r>
            <a:r>
              <a:rPr lang="en-US" sz="2800" baseline="30000" dirty="0"/>
              <a:t>43 </a:t>
            </a:r>
            <a:r>
              <a:rPr lang="en-US" sz="2800" dirty="0"/>
              <a:t>And He took </a:t>
            </a:r>
            <a:r>
              <a:rPr lang="en-US" sz="2800" i="1" dirty="0"/>
              <a:t>it</a:t>
            </a:r>
            <a:r>
              <a:rPr lang="en-US" sz="2800" dirty="0"/>
              <a:t> and ate in their presence.</a:t>
            </a:r>
          </a:p>
          <a:p>
            <a:endParaRPr lang="en-US" dirty="0"/>
          </a:p>
        </p:txBody>
      </p:sp>
    </p:spTree>
    <p:extLst>
      <p:ext uri="{BB962C8B-B14F-4D97-AF65-F5344CB8AC3E}">
        <p14:creationId xmlns:p14="http://schemas.microsoft.com/office/powerpoint/2010/main" val="4026439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334852" y="1403798"/>
            <a:ext cx="11642500" cy="5228822"/>
          </a:xfrm>
        </p:spPr>
        <p:txBody>
          <a:bodyPr>
            <a:normAutofit lnSpcReduction="10000"/>
          </a:bodyPr>
          <a:lstStyle/>
          <a:p>
            <a:r>
              <a:rPr lang="en-US" sz="2800" baseline="30000" dirty="0"/>
              <a:t>44 </a:t>
            </a:r>
            <a:r>
              <a:rPr lang="en-US" sz="2800" dirty="0"/>
              <a:t>Then He said to them, “These </a:t>
            </a:r>
            <a:r>
              <a:rPr lang="en-US" sz="2800" i="1" dirty="0"/>
              <a:t>are</a:t>
            </a:r>
            <a:r>
              <a:rPr lang="en-US" sz="2800" dirty="0"/>
              <a:t> the words which I spoke to you while I was still with you, that all things must be fulfilled which were written in the Law of Moses and </a:t>
            </a:r>
            <a:r>
              <a:rPr lang="en-US" sz="2800" i="1" dirty="0"/>
              <a:t>the</a:t>
            </a:r>
            <a:r>
              <a:rPr lang="en-US" sz="2800" dirty="0"/>
              <a:t> Prophets and </a:t>
            </a:r>
            <a:r>
              <a:rPr lang="en-US" sz="2800" i="1" dirty="0"/>
              <a:t>the</a:t>
            </a:r>
            <a:r>
              <a:rPr lang="en-US" sz="2800" dirty="0"/>
              <a:t> Psalms concerning Me.” </a:t>
            </a:r>
            <a:r>
              <a:rPr lang="en-US" sz="2800" baseline="30000" dirty="0"/>
              <a:t>45 </a:t>
            </a:r>
            <a:r>
              <a:rPr lang="en-US" sz="2800" dirty="0"/>
              <a:t>And He opened their understanding, that they might comprehend the Scriptures.</a:t>
            </a:r>
          </a:p>
          <a:p>
            <a:r>
              <a:rPr lang="en-US" sz="2800" baseline="30000" dirty="0"/>
              <a:t>46 </a:t>
            </a:r>
            <a:r>
              <a:rPr lang="en-US" sz="2800" dirty="0"/>
              <a:t>Then He said to them, “Thus it is written, and thus it was necessary for the Christ to suffer and to rise</a:t>
            </a:r>
            <a:r>
              <a:rPr lang="en-US" sz="2800" baseline="30000" dirty="0"/>
              <a:t>[</a:t>
            </a:r>
            <a:r>
              <a:rPr lang="en-US" sz="2800" baseline="30000" dirty="0">
                <a:hlinkClick r:id="rId2" tooltip="See footnote c"/>
              </a:rPr>
              <a:t>c</a:t>
            </a:r>
            <a:r>
              <a:rPr lang="en-US" sz="2800" baseline="30000" dirty="0"/>
              <a:t>]</a:t>
            </a:r>
            <a:r>
              <a:rPr lang="en-US" sz="2800" dirty="0"/>
              <a:t> from the dead the third day, </a:t>
            </a:r>
            <a:r>
              <a:rPr lang="en-US" sz="2800" baseline="30000" dirty="0"/>
              <a:t>47 </a:t>
            </a:r>
            <a:r>
              <a:rPr lang="en-US" sz="2800" dirty="0"/>
              <a:t>and that repentance and remission of sins should be preached in His name to all nations, beginning at Jerusalem. </a:t>
            </a:r>
            <a:r>
              <a:rPr lang="en-US" sz="2800" baseline="30000" dirty="0"/>
              <a:t>48 </a:t>
            </a:r>
            <a:r>
              <a:rPr lang="en-US" sz="2800" dirty="0"/>
              <a:t>And you are witnesses of these things. </a:t>
            </a:r>
            <a:r>
              <a:rPr lang="en-US" sz="2800" baseline="30000" dirty="0"/>
              <a:t>49 </a:t>
            </a:r>
            <a:r>
              <a:rPr lang="en-US" sz="2800" dirty="0"/>
              <a:t>Behold, I send the Promise of My Father upon you; but tarry in the city of Jerusalem</a:t>
            </a:r>
            <a:r>
              <a:rPr lang="en-US" sz="2800" baseline="30000" dirty="0"/>
              <a:t>[</a:t>
            </a:r>
            <a:r>
              <a:rPr lang="en-US" sz="2800" baseline="30000" dirty="0">
                <a:hlinkClick r:id="rId3" tooltip="See footnote d"/>
              </a:rPr>
              <a:t>d</a:t>
            </a:r>
            <a:r>
              <a:rPr lang="en-US" sz="2800" baseline="30000" dirty="0"/>
              <a:t>]</a:t>
            </a:r>
            <a:r>
              <a:rPr lang="en-US" sz="2800" dirty="0"/>
              <a:t> until you are endued with power from on high.”</a:t>
            </a:r>
          </a:p>
          <a:p>
            <a:endParaRPr lang="en-US" dirty="0"/>
          </a:p>
        </p:txBody>
      </p:sp>
    </p:spTree>
    <p:extLst>
      <p:ext uri="{BB962C8B-B14F-4D97-AF65-F5344CB8AC3E}">
        <p14:creationId xmlns:p14="http://schemas.microsoft.com/office/powerpoint/2010/main" val="19106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540914" y="1403797"/>
            <a:ext cx="11230376" cy="5190185"/>
          </a:xfrm>
        </p:spPr>
        <p:txBody>
          <a:bodyPr/>
          <a:lstStyle/>
          <a:p>
            <a:r>
              <a:rPr lang="en-US" sz="3200" b="1" dirty="0"/>
              <a:t>The Ascension</a:t>
            </a:r>
          </a:p>
          <a:p>
            <a:r>
              <a:rPr lang="en-US" sz="3200" baseline="30000" dirty="0"/>
              <a:t>50 </a:t>
            </a:r>
            <a:r>
              <a:rPr lang="en-US" sz="3200" dirty="0"/>
              <a:t>And He led them out as far as Bethany, and He lifted up His hands and blessed them. </a:t>
            </a:r>
            <a:r>
              <a:rPr lang="en-US" sz="3200" baseline="30000" dirty="0"/>
              <a:t>51 </a:t>
            </a:r>
            <a:r>
              <a:rPr lang="en-US" sz="3200" dirty="0"/>
              <a:t>Now it came to pass, while He blessed them, that He was parted from them and carried up into heaven. </a:t>
            </a:r>
            <a:r>
              <a:rPr lang="en-US" sz="3200" baseline="30000" dirty="0"/>
              <a:t>52 </a:t>
            </a:r>
            <a:r>
              <a:rPr lang="en-US" sz="3200" dirty="0"/>
              <a:t>And they worshiped Him, and returned to Jerusalem with great joy, </a:t>
            </a:r>
            <a:r>
              <a:rPr lang="en-US" sz="3200" baseline="30000" dirty="0"/>
              <a:t>53 </a:t>
            </a:r>
            <a:r>
              <a:rPr lang="en-US" sz="3200" dirty="0"/>
              <a:t>and were continually in the temple praising and</a:t>
            </a:r>
            <a:r>
              <a:rPr lang="en-US" sz="3200" baseline="30000" dirty="0"/>
              <a:t>[</a:t>
            </a:r>
            <a:r>
              <a:rPr lang="en-US" sz="3200" baseline="30000" dirty="0">
                <a:hlinkClick r:id="rId2" tooltip="See footnote e"/>
              </a:rPr>
              <a:t>e</a:t>
            </a:r>
            <a:r>
              <a:rPr lang="en-US" sz="3200" baseline="30000" dirty="0"/>
              <a:t>]</a:t>
            </a:r>
            <a:r>
              <a:rPr lang="en-US" sz="3200" dirty="0"/>
              <a:t> blessing God. Amen.</a:t>
            </a:r>
            <a:r>
              <a:rPr lang="en-US" sz="3200" baseline="30000" dirty="0"/>
              <a:t>[</a:t>
            </a:r>
            <a:r>
              <a:rPr lang="en-US" sz="3200" baseline="30000" dirty="0">
                <a:hlinkClick r:id="rId3" tooltip="See footnote f"/>
              </a:rPr>
              <a:t>f</a:t>
            </a:r>
            <a:r>
              <a:rPr lang="en-US" sz="3200" baseline="30000" dirty="0"/>
              <a:t>]</a:t>
            </a:r>
            <a:endParaRPr lang="en-US" sz="3200" dirty="0"/>
          </a:p>
          <a:p>
            <a:endParaRPr lang="en-US" dirty="0"/>
          </a:p>
        </p:txBody>
      </p:sp>
    </p:spTree>
    <p:extLst>
      <p:ext uri="{BB962C8B-B14F-4D97-AF65-F5344CB8AC3E}">
        <p14:creationId xmlns:p14="http://schemas.microsoft.com/office/powerpoint/2010/main" val="2275569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646112" y="1416676"/>
            <a:ext cx="11176694" cy="5125792"/>
          </a:xfrm>
        </p:spPr>
        <p:txBody>
          <a:bodyPr>
            <a:normAutofit/>
          </a:bodyPr>
          <a:lstStyle/>
          <a:p>
            <a:r>
              <a:rPr lang="en-US" sz="3200" b="1" dirty="0"/>
              <a:t>Acts </a:t>
            </a:r>
            <a:r>
              <a:rPr lang="en-US" sz="3200" b="1" dirty="0" smtClean="0"/>
              <a:t>2:1-11  Coming </a:t>
            </a:r>
            <a:r>
              <a:rPr lang="en-US" sz="3200" b="1" dirty="0"/>
              <a:t>of the Holy Spirit</a:t>
            </a:r>
          </a:p>
          <a:p>
            <a:r>
              <a:rPr lang="en-US" sz="3200" dirty="0"/>
              <a:t>2 When the Day of Pentecost had fully come, they were all with one accord</a:t>
            </a:r>
            <a:r>
              <a:rPr lang="en-US" sz="3200" baseline="30000" dirty="0"/>
              <a:t>[</a:t>
            </a:r>
            <a:r>
              <a:rPr lang="en-US" sz="3200" baseline="30000" dirty="0">
                <a:hlinkClick r:id="rId2" tooltip="See footnote a"/>
              </a:rPr>
              <a:t>a</a:t>
            </a:r>
            <a:r>
              <a:rPr lang="en-US" sz="3200" baseline="30000" dirty="0"/>
              <a:t>]</a:t>
            </a:r>
            <a:r>
              <a:rPr lang="en-US" sz="3200" dirty="0"/>
              <a:t> in one place. </a:t>
            </a:r>
            <a:r>
              <a:rPr lang="en-US" sz="3200" baseline="30000" dirty="0"/>
              <a:t>2 </a:t>
            </a:r>
            <a:r>
              <a:rPr lang="en-US" sz="3200" dirty="0"/>
              <a:t>And suddenly there came a sound from heaven, as of a rushing mighty wind, and it filled the whole house where they were sitting. </a:t>
            </a:r>
            <a:r>
              <a:rPr lang="en-US" sz="3200" baseline="30000" dirty="0"/>
              <a:t>3 </a:t>
            </a:r>
            <a:r>
              <a:rPr lang="en-US" sz="3200" dirty="0"/>
              <a:t>Then there appeared to them divided tongues, as of fire, and </a:t>
            </a:r>
            <a:r>
              <a:rPr lang="en-US" sz="3200" i="1" dirty="0"/>
              <a:t>one</a:t>
            </a:r>
            <a:r>
              <a:rPr lang="en-US" sz="3200" dirty="0"/>
              <a:t> sat upon each of them. </a:t>
            </a:r>
            <a:r>
              <a:rPr lang="en-US" sz="3200" baseline="30000" dirty="0"/>
              <a:t>4 </a:t>
            </a:r>
            <a:r>
              <a:rPr lang="en-US" sz="3200" dirty="0"/>
              <a:t>And they were all filled with the Holy Spirit and began to speak with other tongues, as the Spirit gave them utterance.</a:t>
            </a:r>
          </a:p>
          <a:p>
            <a:endParaRPr lang="en-US" dirty="0"/>
          </a:p>
        </p:txBody>
      </p:sp>
    </p:spTree>
    <p:extLst>
      <p:ext uri="{BB962C8B-B14F-4D97-AF65-F5344CB8AC3E}">
        <p14:creationId xmlns:p14="http://schemas.microsoft.com/office/powerpoint/2010/main" val="167516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437882" y="1262130"/>
            <a:ext cx="11423560" cy="5434884"/>
          </a:xfrm>
        </p:spPr>
        <p:txBody>
          <a:bodyPr>
            <a:normAutofit lnSpcReduction="10000"/>
          </a:bodyPr>
          <a:lstStyle/>
          <a:p>
            <a:r>
              <a:rPr lang="en-US" sz="2800" baseline="30000" dirty="0" smtClean="0"/>
              <a:t>5</a:t>
            </a:r>
            <a:r>
              <a:rPr lang="en-US" sz="2800" baseline="30000" dirty="0"/>
              <a:t> </a:t>
            </a:r>
            <a:r>
              <a:rPr lang="en-US" sz="2800" dirty="0"/>
              <a:t>And there were dwelling in Jerusalem Jews, devout men, from every nation under heaven. </a:t>
            </a:r>
            <a:r>
              <a:rPr lang="en-US" sz="2800" baseline="30000" dirty="0"/>
              <a:t>6 </a:t>
            </a:r>
            <a:r>
              <a:rPr lang="en-US" sz="2800" dirty="0"/>
              <a:t>And when this sound occurred, the multitude came together, and were confused, because everyone heard them speak in his own language. </a:t>
            </a:r>
            <a:r>
              <a:rPr lang="en-US" sz="2800" baseline="30000" dirty="0"/>
              <a:t>7 </a:t>
            </a:r>
            <a:r>
              <a:rPr lang="en-US" sz="2800" dirty="0"/>
              <a:t>Then they were all amazed and marveled, saying to one another, “Look, are not all these who speak Galileans? </a:t>
            </a:r>
            <a:r>
              <a:rPr lang="en-US" sz="2800" baseline="30000" dirty="0"/>
              <a:t>8 </a:t>
            </a:r>
            <a:r>
              <a:rPr lang="en-US" sz="2800" dirty="0"/>
              <a:t>And how </a:t>
            </a:r>
            <a:r>
              <a:rPr lang="en-US" sz="2800" i="1" dirty="0"/>
              <a:t>is it that</a:t>
            </a:r>
            <a:r>
              <a:rPr lang="en-US" sz="2800" dirty="0"/>
              <a:t> we hear, each in our own language in which we were born? </a:t>
            </a:r>
            <a:r>
              <a:rPr lang="en-US" sz="2800" baseline="30000" dirty="0"/>
              <a:t>9 </a:t>
            </a:r>
            <a:r>
              <a:rPr lang="en-US" sz="2800" dirty="0"/>
              <a:t>Parthians and Medes and Elamites, those dwelling in Mesopotamia, Judea and Cappadocia, Pontus and Asia, </a:t>
            </a:r>
            <a:r>
              <a:rPr lang="en-US" sz="2800" baseline="30000" dirty="0"/>
              <a:t>10 </a:t>
            </a:r>
            <a:r>
              <a:rPr lang="en-US" sz="2800" dirty="0"/>
              <a:t>Phrygia and Pamphylia, Egypt and the parts of Libya adjoining Cyrene, visitors from Rome, both Jews and proselytes, </a:t>
            </a:r>
            <a:r>
              <a:rPr lang="en-US" sz="2800" baseline="30000" dirty="0"/>
              <a:t>11 </a:t>
            </a:r>
            <a:r>
              <a:rPr lang="en-US" sz="2800" dirty="0"/>
              <a:t>Cretans and Arabs—we hear them speaking in our own tongues the wonderful works of God.” </a:t>
            </a:r>
          </a:p>
          <a:p>
            <a:endParaRPr lang="en-US" dirty="0"/>
          </a:p>
        </p:txBody>
      </p:sp>
    </p:spTree>
    <p:extLst>
      <p:ext uri="{BB962C8B-B14F-4D97-AF65-F5344CB8AC3E}">
        <p14:creationId xmlns:p14="http://schemas.microsoft.com/office/powerpoint/2010/main" val="249457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463639" y="1493950"/>
            <a:ext cx="11397803" cy="5087154"/>
          </a:xfrm>
        </p:spPr>
        <p:txBody>
          <a:bodyPr>
            <a:normAutofit fontScale="92500"/>
          </a:bodyPr>
          <a:lstStyle/>
          <a:p>
            <a:r>
              <a:rPr lang="en-US" sz="3200" b="1" dirty="0"/>
              <a:t>Acts </a:t>
            </a:r>
            <a:r>
              <a:rPr lang="en-US" sz="3200" b="1" dirty="0" smtClean="0"/>
              <a:t>2:12-26  </a:t>
            </a:r>
            <a:r>
              <a:rPr lang="en-US" sz="3200" baseline="30000" dirty="0" smtClean="0"/>
              <a:t>12</a:t>
            </a:r>
            <a:r>
              <a:rPr lang="en-US" sz="3200" baseline="30000" dirty="0"/>
              <a:t> </a:t>
            </a:r>
            <a:r>
              <a:rPr lang="en-US" sz="3200" dirty="0"/>
              <a:t>So they were all amazed and perplexed, saying to one another, “Whatever could this mean?”</a:t>
            </a:r>
          </a:p>
          <a:p>
            <a:r>
              <a:rPr lang="en-US" sz="3200" baseline="30000" dirty="0"/>
              <a:t>13 </a:t>
            </a:r>
            <a:r>
              <a:rPr lang="en-US" sz="3200" dirty="0"/>
              <a:t>Others mocking said, “They are full of new wine.”</a:t>
            </a:r>
          </a:p>
          <a:p>
            <a:r>
              <a:rPr lang="en-US" sz="3200" b="1" dirty="0"/>
              <a:t>Peter’s Sermon</a:t>
            </a:r>
          </a:p>
          <a:p>
            <a:r>
              <a:rPr lang="en-US" sz="3200" baseline="30000" dirty="0"/>
              <a:t>14 </a:t>
            </a:r>
            <a:r>
              <a:rPr lang="en-US" sz="3200" dirty="0"/>
              <a:t>But Peter, standing up with the eleven, raised his voice and said to them, “Men of Judea and all who dwell in Jerusalem, let this be known to you, and heed my words. </a:t>
            </a:r>
            <a:r>
              <a:rPr lang="en-US" sz="3200" baseline="30000" dirty="0"/>
              <a:t>15 </a:t>
            </a:r>
            <a:r>
              <a:rPr lang="en-US" sz="3200" dirty="0"/>
              <a:t>For these are not drunk, as you suppose, since it is </a:t>
            </a:r>
            <a:r>
              <a:rPr lang="en-US" sz="3200" i="1" dirty="0"/>
              <a:t>only</a:t>
            </a:r>
            <a:r>
              <a:rPr lang="en-US" sz="3200" dirty="0"/>
              <a:t> the third hour of the day. </a:t>
            </a:r>
            <a:r>
              <a:rPr lang="en-US" sz="3200" baseline="30000" dirty="0"/>
              <a:t>16 </a:t>
            </a:r>
            <a:r>
              <a:rPr lang="en-US" sz="3200" dirty="0"/>
              <a:t>But this is what was spoken by the prophet Joel:</a:t>
            </a:r>
          </a:p>
          <a:p>
            <a:endParaRPr lang="en-US" dirty="0"/>
          </a:p>
        </p:txBody>
      </p:sp>
    </p:spTree>
    <p:extLst>
      <p:ext uri="{BB962C8B-B14F-4D97-AF65-F5344CB8AC3E}">
        <p14:creationId xmlns:p14="http://schemas.microsoft.com/office/powerpoint/2010/main" val="249238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BEBEB"/>
                </a:solidFill>
              </a:rPr>
              <a:t>The Gospel is for All</a:t>
            </a:r>
            <a:endParaRPr lang="en-US" dirty="0"/>
          </a:p>
        </p:txBody>
      </p:sp>
      <p:sp>
        <p:nvSpPr>
          <p:cNvPr id="3" name="Content Placeholder 2"/>
          <p:cNvSpPr>
            <a:spLocks noGrp="1"/>
          </p:cNvSpPr>
          <p:nvPr>
            <p:ph idx="1"/>
          </p:nvPr>
        </p:nvSpPr>
        <p:spPr>
          <a:xfrm>
            <a:off x="309093" y="1481070"/>
            <a:ext cx="11590985" cy="5164429"/>
          </a:xfrm>
        </p:spPr>
        <p:txBody>
          <a:bodyPr>
            <a:noAutofit/>
          </a:bodyPr>
          <a:lstStyle/>
          <a:p>
            <a:r>
              <a:rPr lang="en-US" sz="2800" baseline="30000" dirty="0"/>
              <a:t>17 </a:t>
            </a:r>
            <a:r>
              <a:rPr lang="en-US" sz="2800" dirty="0"/>
              <a:t>‘And it shall come to pass in the last days, says God,</a:t>
            </a:r>
            <a:br>
              <a:rPr lang="en-US" sz="2800" dirty="0"/>
            </a:br>
            <a:r>
              <a:rPr lang="en-US" sz="2800" dirty="0"/>
              <a:t>That I will pour out of My Spirit on all flesh;</a:t>
            </a:r>
            <a:br>
              <a:rPr lang="en-US" sz="2800" dirty="0"/>
            </a:br>
            <a:r>
              <a:rPr lang="en-US" sz="2800" dirty="0"/>
              <a:t>Your sons and your daughters shall prophesy,</a:t>
            </a:r>
            <a:br>
              <a:rPr lang="en-US" sz="2800" dirty="0"/>
            </a:br>
            <a:r>
              <a:rPr lang="en-US" sz="2800" dirty="0"/>
              <a:t>Your young men shall see </a:t>
            </a:r>
            <a:r>
              <a:rPr lang="en-US" sz="2800" dirty="0" smtClean="0"/>
              <a:t>visions, Your </a:t>
            </a:r>
            <a:r>
              <a:rPr lang="en-US" sz="2800" dirty="0"/>
              <a:t>old men shall dream </a:t>
            </a:r>
            <a:r>
              <a:rPr lang="en-US" sz="2800" dirty="0" smtClean="0"/>
              <a:t>dreams. </a:t>
            </a:r>
            <a:r>
              <a:rPr lang="en-US" sz="2800" baseline="30000" dirty="0" smtClean="0"/>
              <a:t>18</a:t>
            </a:r>
            <a:r>
              <a:rPr lang="en-US" sz="2800" baseline="30000" dirty="0"/>
              <a:t> </a:t>
            </a:r>
            <a:r>
              <a:rPr lang="en-US" sz="2800" dirty="0"/>
              <a:t>And on My menservants and on My maidservants</a:t>
            </a:r>
            <a:br>
              <a:rPr lang="en-US" sz="2800" dirty="0"/>
            </a:br>
            <a:r>
              <a:rPr lang="en-US" sz="2800" dirty="0"/>
              <a:t>I will pour out My Spirit in those </a:t>
            </a:r>
            <a:r>
              <a:rPr lang="en-US" sz="2800" dirty="0" smtClean="0"/>
              <a:t>days; And </a:t>
            </a:r>
            <a:r>
              <a:rPr lang="en-US" sz="2800" dirty="0"/>
              <a:t>they shall prophesy.</a:t>
            </a:r>
            <a:br>
              <a:rPr lang="en-US" sz="2800" dirty="0"/>
            </a:br>
            <a:r>
              <a:rPr lang="en-US" sz="2800" baseline="30000" dirty="0"/>
              <a:t>19 </a:t>
            </a:r>
            <a:r>
              <a:rPr lang="en-US" sz="2800" dirty="0"/>
              <a:t>I will show wonders in heaven </a:t>
            </a:r>
            <a:r>
              <a:rPr lang="en-US" sz="2800" dirty="0" smtClean="0"/>
              <a:t>above, And </a:t>
            </a:r>
            <a:r>
              <a:rPr lang="en-US" sz="2800" dirty="0"/>
              <a:t>signs in the earth </a:t>
            </a:r>
            <a:r>
              <a:rPr lang="en-US" sz="2800" dirty="0" smtClean="0"/>
              <a:t>beneath: Blood </a:t>
            </a:r>
            <a:r>
              <a:rPr lang="en-US" sz="2800" dirty="0"/>
              <a:t>and fire and vapor of smoke.</a:t>
            </a:r>
            <a:br>
              <a:rPr lang="en-US" sz="2800" dirty="0"/>
            </a:br>
            <a:r>
              <a:rPr lang="en-US" sz="2800" baseline="30000" dirty="0"/>
              <a:t>20 </a:t>
            </a:r>
            <a:r>
              <a:rPr lang="en-US" sz="2800" dirty="0"/>
              <a:t>The sun shall be turned into </a:t>
            </a:r>
            <a:r>
              <a:rPr lang="en-US" sz="2800" dirty="0" smtClean="0"/>
              <a:t>darkness, And </a:t>
            </a:r>
            <a:r>
              <a:rPr lang="en-US" sz="2800" dirty="0"/>
              <a:t>the moon into </a:t>
            </a:r>
            <a:r>
              <a:rPr lang="en-US" sz="2800" dirty="0" smtClean="0"/>
              <a:t>blood, Before </a:t>
            </a:r>
            <a:r>
              <a:rPr lang="en-US" sz="2800" dirty="0"/>
              <a:t>the coming of the great and awesome day of the </a:t>
            </a:r>
            <a:r>
              <a:rPr lang="en-US" sz="2800" dirty="0" smtClean="0"/>
              <a:t>L</a:t>
            </a:r>
            <a:r>
              <a:rPr lang="en-US" sz="2800" cap="small" dirty="0" smtClean="0"/>
              <a:t>ord</a:t>
            </a:r>
            <a:r>
              <a:rPr lang="en-US" sz="2800" dirty="0" smtClean="0"/>
              <a:t>. </a:t>
            </a:r>
            <a:r>
              <a:rPr lang="en-US" sz="2800" baseline="30000" dirty="0" smtClean="0"/>
              <a:t>21</a:t>
            </a:r>
            <a:r>
              <a:rPr lang="en-US" sz="2800" baseline="30000" dirty="0"/>
              <a:t> </a:t>
            </a:r>
            <a:r>
              <a:rPr lang="en-US" sz="2800" dirty="0"/>
              <a:t>And it shall come to </a:t>
            </a:r>
            <a:r>
              <a:rPr lang="en-US" sz="2800" dirty="0" smtClean="0"/>
              <a:t>pass </a:t>
            </a:r>
            <a:r>
              <a:rPr lang="en-US" sz="2800" i="1" dirty="0" smtClean="0"/>
              <a:t>That</a:t>
            </a:r>
            <a:r>
              <a:rPr lang="en-US" sz="2800" dirty="0" smtClean="0"/>
              <a:t> </a:t>
            </a:r>
            <a:r>
              <a:rPr lang="en-US" sz="2800" dirty="0"/>
              <a:t>whoever calls on the name of the </a:t>
            </a:r>
            <a:r>
              <a:rPr lang="en-US" sz="2800" dirty="0" smtClean="0"/>
              <a:t>L</a:t>
            </a:r>
            <a:r>
              <a:rPr lang="en-US" sz="2800" cap="small" dirty="0" smtClean="0"/>
              <a:t>ord </a:t>
            </a:r>
            <a:r>
              <a:rPr lang="en-US" sz="2800" dirty="0" smtClean="0"/>
              <a:t>Shall </a:t>
            </a:r>
            <a:r>
              <a:rPr lang="en-US" sz="2800" dirty="0"/>
              <a:t>be saved.</a:t>
            </a:r>
          </a:p>
        </p:txBody>
      </p:sp>
    </p:spTree>
    <p:extLst>
      <p:ext uri="{BB962C8B-B14F-4D97-AF65-F5344CB8AC3E}">
        <p14:creationId xmlns:p14="http://schemas.microsoft.com/office/powerpoint/2010/main" val="2629297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TotalTime>
  <Words>79</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The Gospel is for All</vt:lpstr>
      <vt:lpstr>The Gospel is for All</vt:lpstr>
      <vt:lpstr>The Gospel is for All</vt:lpstr>
      <vt:lpstr>The Gospel is for All</vt:lpstr>
      <vt:lpstr>The Gospel is for All</vt:lpstr>
      <vt:lpstr>The Gospel is for All</vt:lpstr>
      <vt:lpstr>The Gospel is for All</vt:lpstr>
      <vt:lpstr>The Gospel is for All</vt:lpstr>
      <vt:lpstr>The Gospel is for All</vt:lpstr>
      <vt:lpstr>The Gospel is for All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is for All</dc:title>
  <dc:creator>Chris Pressnell</dc:creator>
  <cp:lastModifiedBy>Chris Pressnell</cp:lastModifiedBy>
  <cp:revision>2</cp:revision>
  <dcterms:created xsi:type="dcterms:W3CDTF">2015-03-08T12:23:23Z</dcterms:created>
  <dcterms:modified xsi:type="dcterms:W3CDTF">2015-03-08T12:38:58Z</dcterms:modified>
</cp:coreProperties>
</file>