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3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5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77E8F-14DF-44B0-AF41-87B21388409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479C-C34E-454C-AB0B-088C6E0E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1000"/>
          </a:blip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SPIRITUAL BLESSINGS</a:t>
            </a:r>
            <a:endParaRPr lang="en-US" sz="6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1" dirty="0" smtClean="0"/>
              <a:t>Ephesians 1:1-12</a:t>
            </a:r>
          </a:p>
          <a:p>
            <a:r>
              <a:rPr lang="en-US" sz="4800" dirty="0" smtClean="0"/>
              <a:t>Summary of the mystery of Christ.</a:t>
            </a:r>
          </a:p>
          <a:p>
            <a:r>
              <a:rPr lang="en-US" sz="4800" dirty="0" smtClean="0"/>
              <a:t>A major topic is spiritual blessings.</a:t>
            </a:r>
          </a:p>
          <a:p>
            <a:r>
              <a:rPr lang="en-US" sz="4800" dirty="0" smtClean="0"/>
              <a:t>Specific spiritual blessings are discussed.</a:t>
            </a:r>
          </a:p>
          <a:p>
            <a:r>
              <a:rPr lang="en-US" sz="4800" dirty="0" smtClean="0"/>
              <a:t>That will be our focus today.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1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SPIRITUAL 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i="1" dirty="0" smtClean="0"/>
              <a:t>The spiritual gift of ………..</a:t>
            </a:r>
          </a:p>
          <a:p>
            <a:pPr marL="0" indent="0" algn="ctr">
              <a:buNone/>
            </a:pPr>
            <a:r>
              <a:rPr lang="en-US" sz="5400" b="1" dirty="0" smtClean="0"/>
              <a:t>ADOPTION</a:t>
            </a:r>
          </a:p>
          <a:p>
            <a:r>
              <a:rPr lang="en-US" sz="4400" b="1" dirty="0" smtClean="0"/>
              <a:t>Eph. 1:5</a:t>
            </a:r>
          </a:p>
          <a:p>
            <a:r>
              <a:rPr lang="en-US" sz="4400" b="1" dirty="0" smtClean="0"/>
              <a:t>This means we are part of God’s family.</a:t>
            </a:r>
          </a:p>
          <a:p>
            <a:pPr lvl="1"/>
            <a:r>
              <a:rPr lang="en-US" sz="4000" b="1" dirty="0" smtClean="0"/>
              <a:t>The church- Eph. 1:22-23</a:t>
            </a:r>
          </a:p>
          <a:p>
            <a:r>
              <a:rPr lang="en-US" sz="4400" b="1" dirty="0" smtClean="0"/>
              <a:t>We have access to the Father.</a:t>
            </a:r>
          </a:p>
          <a:p>
            <a:pPr lvl="1"/>
            <a:r>
              <a:rPr lang="en-US" sz="4000" b="1" dirty="0" smtClean="0"/>
              <a:t>Prayer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58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SPIRITUAL 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300" b="1" i="1" dirty="0">
                <a:solidFill>
                  <a:prstClr val="black"/>
                </a:solidFill>
              </a:rPr>
              <a:t>The spiritual gift of </a:t>
            </a:r>
            <a:r>
              <a:rPr lang="en-US" sz="3300" b="1" i="1" dirty="0" smtClean="0">
                <a:solidFill>
                  <a:prstClr val="black"/>
                </a:solidFill>
              </a:rPr>
              <a:t>………..</a:t>
            </a:r>
          </a:p>
          <a:p>
            <a:pPr marL="0" indent="0" algn="ctr">
              <a:buNone/>
            </a:pPr>
            <a:r>
              <a:rPr lang="en-US" sz="5000" b="1" dirty="0" smtClean="0">
                <a:solidFill>
                  <a:prstClr val="black"/>
                </a:solidFill>
              </a:rPr>
              <a:t>REDEMPTION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Eph. 1:7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Forgiveness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Hebrews 10:17</a:t>
            </a:r>
          </a:p>
          <a:p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3266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SPIRITUAL 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300" b="1" i="1" dirty="0">
                <a:solidFill>
                  <a:prstClr val="black"/>
                </a:solidFill>
              </a:rPr>
              <a:t>The spiritual gift of </a:t>
            </a:r>
            <a:r>
              <a:rPr lang="en-US" sz="3300" b="1" i="1" dirty="0" smtClean="0">
                <a:solidFill>
                  <a:prstClr val="black"/>
                </a:solidFill>
              </a:rPr>
              <a:t>………..</a:t>
            </a:r>
          </a:p>
          <a:p>
            <a:pPr marL="0" lvl="0" indent="0" algn="ctr">
              <a:buNone/>
            </a:pPr>
            <a:r>
              <a:rPr lang="en-US" sz="5000" b="1" dirty="0" smtClean="0">
                <a:solidFill>
                  <a:prstClr val="black"/>
                </a:solidFill>
              </a:rPr>
              <a:t>WISDOM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Eph. 1:8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“The knowledge that sees into the heart of things, which knows them as they really are.”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Insight.</a:t>
            </a:r>
            <a:endParaRPr lang="en-US" sz="41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SPIRITUAL 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300" b="1" i="1" dirty="0">
                <a:solidFill>
                  <a:prstClr val="black"/>
                </a:solidFill>
              </a:rPr>
              <a:t>The spiritual gift of </a:t>
            </a:r>
            <a:r>
              <a:rPr lang="en-US" sz="3300" b="1" i="1" dirty="0" smtClean="0">
                <a:solidFill>
                  <a:prstClr val="black"/>
                </a:solidFill>
              </a:rPr>
              <a:t>………..</a:t>
            </a:r>
          </a:p>
          <a:p>
            <a:pPr marL="0" lvl="0" indent="0" algn="ctr">
              <a:buNone/>
            </a:pPr>
            <a:r>
              <a:rPr lang="en-US" sz="5000" b="1" dirty="0" smtClean="0">
                <a:solidFill>
                  <a:prstClr val="black"/>
                </a:solidFill>
              </a:rPr>
              <a:t>PRUDENCE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Eph. 1:8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“The understanding which leads to right action.”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Wise conduct.</a:t>
            </a:r>
            <a:endParaRPr lang="en-US" sz="41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SPIRITUAL 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300" b="1" i="1" dirty="0">
                <a:solidFill>
                  <a:prstClr val="black"/>
                </a:solidFill>
              </a:rPr>
              <a:t>The spiritual gift of </a:t>
            </a:r>
            <a:r>
              <a:rPr lang="en-US" sz="3300" b="1" i="1" dirty="0" smtClean="0">
                <a:solidFill>
                  <a:prstClr val="black"/>
                </a:solidFill>
              </a:rPr>
              <a:t>………..</a:t>
            </a:r>
          </a:p>
          <a:p>
            <a:pPr marL="0" lvl="0" indent="0" algn="ctr">
              <a:buNone/>
            </a:pPr>
            <a:r>
              <a:rPr lang="en-US" sz="5000" b="1" dirty="0" smtClean="0">
                <a:solidFill>
                  <a:prstClr val="black"/>
                </a:solidFill>
              </a:rPr>
              <a:t>INHERITANCE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Eph. 1:11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Acts 20:32</a:t>
            </a:r>
          </a:p>
          <a:p>
            <a:r>
              <a:rPr lang="en-US" sz="4100" b="1" dirty="0" smtClean="0">
                <a:solidFill>
                  <a:prstClr val="black"/>
                </a:solidFill>
              </a:rPr>
              <a:t>Acts 26:18</a:t>
            </a:r>
          </a:p>
          <a:p>
            <a:endParaRPr lang="en-US" sz="41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Andalus</vt:lpstr>
      <vt:lpstr>Arial</vt:lpstr>
      <vt:lpstr>Calibri</vt:lpstr>
      <vt:lpstr>Calibri Light</vt:lpstr>
      <vt:lpstr>Office Theme</vt:lpstr>
      <vt:lpstr>SPIRITUAL BLESSINGS</vt:lpstr>
      <vt:lpstr>SPIRITUAL BLESSINGS</vt:lpstr>
      <vt:lpstr>SPIRITUAL BLESSINGS</vt:lpstr>
      <vt:lpstr>SPIRITUAL BLESSINGS</vt:lpstr>
      <vt:lpstr>SPIRITUAL BLESSINGS</vt:lpstr>
      <vt:lpstr>SPIRITUAL BLESSINGS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8</cp:revision>
  <dcterms:created xsi:type="dcterms:W3CDTF">2015-03-06T16:52:25Z</dcterms:created>
  <dcterms:modified xsi:type="dcterms:W3CDTF">2015-03-06T18:24:14Z</dcterms:modified>
</cp:coreProperties>
</file>