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 id="257" r:id="rId4"/>
    <p:sldId id="259" r:id="rId5"/>
    <p:sldId id="260"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66" y="-16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3714750"/>
            <a:ext cx="9147765"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D9DF36-4584-4069-88C4-D5E7684639F4}" type="datetimeFigureOut">
              <a:rPr lang="en-US" smtClean="0"/>
              <a:t>3/8/2015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7E4BFEF-30C6-417B-84BB-DF288A57CD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10997"/>
            <a:ext cx="8229600" cy="32895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D9DF36-4584-4069-88C4-D5E7684639F4}" type="datetimeFigureOut">
              <a:rPr lang="en-US" smtClean="0"/>
              <a:t>3/8/2015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E4BFEF-30C6-417B-84BB-DF288A57CD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05980"/>
            <a:ext cx="1777470" cy="41945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81"/>
            <a:ext cx="6324600" cy="41945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D9DF36-4584-4069-88C4-D5E7684639F4}" type="datetimeFigureOut">
              <a:rPr lang="en-US" smtClean="0"/>
              <a:t>3/8/2015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E4BFEF-30C6-417B-84BB-DF288A57CD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D9DF36-4584-4069-88C4-D5E7684639F4}" type="datetimeFigureOut">
              <a:rPr lang="en-US" smtClean="0"/>
              <a:t>3/8/2015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E4BFEF-30C6-417B-84BB-DF288A57CD8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D9DF36-4584-4069-88C4-D5E7684639F4}" type="datetimeFigureOut">
              <a:rPr lang="en-US" smtClean="0"/>
              <a:t>3/8/2015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E4BFEF-30C6-417B-84BB-DF288A57CD80}" type="slidenum">
              <a:rPr lang="en-US" smtClean="0"/>
              <a:t>‹#›</a:t>
            </a:fld>
            <a:endParaRPr lang="en-US"/>
          </a:p>
        </p:txBody>
      </p:sp>
      <p:sp>
        <p:nvSpPr>
          <p:cNvPr id="7" name="Chevron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D9DF36-4584-4069-88C4-D5E7684639F4}" type="datetimeFigureOut">
              <a:rPr lang="en-US" smtClean="0"/>
              <a:t>3/8/2015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E4BFEF-30C6-417B-84BB-DF288A57CD8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083221"/>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083221"/>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D9DF36-4584-4069-88C4-D5E7684639F4}" type="datetimeFigureOut">
              <a:rPr lang="en-US" smtClean="0"/>
              <a:t>3/8/2015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7E4BFEF-30C6-417B-84BB-DF288A57CD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AD9DF36-4584-4069-88C4-D5E7684639F4}" type="datetimeFigureOut">
              <a:rPr lang="en-US" smtClean="0"/>
              <a:t>3/8/2015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7E4BFEF-30C6-417B-84BB-DF288A57CD8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AD9DF36-4584-4069-88C4-D5E7684639F4}" type="datetimeFigureOut">
              <a:rPr lang="en-US" smtClean="0"/>
              <a:t>3/8/2015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7E4BFEF-30C6-417B-84BB-DF288A57CD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4805958"/>
            <a:ext cx="1920240" cy="274320"/>
          </a:xfrm>
        </p:spPr>
        <p:txBody>
          <a:bodyPr/>
          <a:lstStyle>
            <a:extLst/>
          </a:lstStyle>
          <a:p>
            <a:fld id="{AAD9DF36-4584-4069-88C4-D5E7684639F4}" type="datetimeFigureOut">
              <a:rPr lang="en-US" smtClean="0"/>
              <a:t>3/8/2015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E4BFEF-30C6-417B-84BB-DF288A57CD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D9DF36-4584-4069-88C4-D5E7684639F4}" type="datetimeFigureOut">
              <a:rPr lang="en-US" smtClean="0"/>
              <a:t>3/8/2015</a:t>
            </a:fld>
            <a:endParaRPr lang="en-US"/>
          </a:p>
        </p:txBody>
      </p:sp>
      <p:sp>
        <p:nvSpPr>
          <p:cNvPr id="6" name="Footer Placeholder 5"/>
          <p:cNvSpPr>
            <a:spLocks noGrp="1"/>
          </p:cNvSpPr>
          <p:nvPr>
            <p:ph type="ftr" sz="quarter" idx="11"/>
          </p:nvPr>
        </p:nvSpPr>
        <p:spPr>
          <a:xfrm>
            <a:off x="4380073" y="4805958"/>
            <a:ext cx="2350681" cy="273844"/>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7E4BFEF-30C6-417B-84BB-DF288A57CD80}" type="slidenum">
              <a:rPr lang="en-US" smtClean="0"/>
              <a:t>‹#›</a:t>
            </a:fld>
            <a:endParaRPr lang="en-US"/>
          </a:p>
        </p:txBody>
      </p:sp>
      <p:sp>
        <p:nvSpPr>
          <p:cNvPr id="2" name="Title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343440"/>
            <a:ext cx="3402314" cy="810651"/>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343440"/>
            <a:ext cx="3402314" cy="810651"/>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AAD9DF36-4584-4069-88C4-D5E7684639F4}" type="datetimeFigureOut">
              <a:rPr lang="en-US" smtClean="0"/>
              <a:t>3/8/2015</a:t>
            </a:fld>
            <a:endParaRPr lang="en-US"/>
          </a:p>
        </p:txBody>
      </p:sp>
      <p:sp>
        <p:nvSpPr>
          <p:cNvPr id="22" name="Footer Placeholder 21"/>
          <p:cNvSpPr>
            <a:spLocks noGrp="1"/>
          </p:cNvSpPr>
          <p:nvPr>
            <p:ph type="ftr" sz="quarter" idx="3"/>
          </p:nvPr>
        </p:nvSpPr>
        <p:spPr>
          <a:xfrm>
            <a:off x="4380073"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A7E4BFEF-30C6-417B-84BB-DF288A57CD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Chabad" TargetMode="External"/><Relationship Id="rId2" Type="http://schemas.openxmlformats.org/officeDocument/2006/relationships/hyperlink" Target="http://en.wikipedia.org/wiki/Education_Day" TargetMode="External"/><Relationship Id="rId1" Type="http://schemas.openxmlformats.org/officeDocument/2006/relationships/slideLayout" Target="../slideLayouts/slideLayout2.xml"/><Relationship Id="rId4" Type="http://schemas.openxmlformats.org/officeDocument/2006/relationships/hyperlink" Target="http://en.wikipedia.org/wiki/Seven_Laws_of_Noah"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10996"/>
            <a:ext cx="8763000" cy="4032504"/>
          </a:xfrm>
        </p:spPr>
        <p:txBody>
          <a:bodyPr>
            <a:normAutofit lnSpcReduction="10000"/>
          </a:bodyPr>
          <a:lstStyle/>
          <a:p>
            <a:r>
              <a:rPr lang="en-US" dirty="0" smtClean="0"/>
              <a:t>Do not deny God.</a:t>
            </a:r>
          </a:p>
          <a:p>
            <a:r>
              <a:rPr lang="en-US" dirty="0" smtClean="0"/>
              <a:t>Do not blaspheme God.</a:t>
            </a:r>
          </a:p>
          <a:p>
            <a:r>
              <a:rPr lang="en-US" dirty="0" smtClean="0"/>
              <a:t>Do not murder.</a:t>
            </a:r>
          </a:p>
          <a:p>
            <a:r>
              <a:rPr lang="en-US" dirty="0" smtClean="0"/>
              <a:t>Do not engage in incestuous, adulterous or homosexual relationships.</a:t>
            </a:r>
          </a:p>
          <a:p>
            <a:r>
              <a:rPr lang="en-US" dirty="0" smtClean="0"/>
              <a:t>Do not steal.</a:t>
            </a:r>
          </a:p>
          <a:p>
            <a:r>
              <a:rPr lang="en-US" dirty="0" smtClean="0"/>
              <a:t>Do not eat of a live animal.</a:t>
            </a:r>
          </a:p>
          <a:p>
            <a:r>
              <a:rPr lang="en-US" dirty="0" smtClean="0"/>
              <a:t>Establish courts/legal system to ensure law and      </a:t>
            </a:r>
          </a:p>
          <a:p>
            <a:pPr>
              <a:buNone/>
            </a:pPr>
            <a:r>
              <a:rPr lang="en-US" dirty="0" smtClean="0"/>
              <a:t> </a:t>
            </a:r>
            <a:r>
              <a:rPr lang="en-US" dirty="0" smtClean="0"/>
              <a:t>                 obedience.</a:t>
            </a:r>
          </a:p>
          <a:p>
            <a:endParaRPr lang="en-US" dirty="0"/>
          </a:p>
        </p:txBody>
      </p:sp>
      <p:sp>
        <p:nvSpPr>
          <p:cNvPr id="2" name="Title 1"/>
          <p:cNvSpPr>
            <a:spLocks noGrp="1"/>
          </p:cNvSpPr>
          <p:nvPr>
            <p:ph type="title"/>
          </p:nvPr>
        </p:nvSpPr>
        <p:spPr/>
        <p:txBody>
          <a:bodyPr/>
          <a:lstStyle/>
          <a:p>
            <a:r>
              <a:rPr lang="en-US" dirty="0" err="1" smtClean="0"/>
              <a:t>Noahide</a:t>
            </a:r>
            <a:r>
              <a:rPr lang="en-US" dirty="0" smtClean="0"/>
              <a:t> Laws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ssolve">
                                      <p:cBhvr>
                                        <p:cTn id="25" dur="500"/>
                                        <p:tgtEl>
                                          <p:spTgt spid="3">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dissolv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ahide laws.png"/>
          <p:cNvPicPr>
            <a:picLocks noGrp="1"/>
          </p:cNvPicPr>
          <p:nvPr>
            <p:ph idx="1"/>
          </p:nvPr>
        </p:nvPicPr>
        <p:blipFill>
          <a:blip r:embed="rId2" cstate="print"/>
          <a:srcRect l="8333" t="26163" r="10000" b="6290"/>
          <a:stretch>
            <a:fillRect/>
          </a:stretch>
        </p:blipFill>
        <p:spPr>
          <a:xfrm>
            <a:off x="0" y="0"/>
            <a:ext cx="9144000" cy="5143500"/>
          </a:xfrm>
          <a:prstGeom prst="rect">
            <a:avLst/>
          </a:prstGeom>
        </p:spPr>
      </p:pic>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71550"/>
            <a:ext cx="8839200" cy="4171950"/>
          </a:xfrm>
        </p:spPr>
        <p:txBody>
          <a:bodyPr>
            <a:normAutofit fontScale="92500" lnSpcReduction="20000"/>
          </a:bodyPr>
          <a:lstStyle/>
          <a:p>
            <a:r>
              <a:rPr lang="en-US" b="1" dirty="0" smtClean="0"/>
              <a:t>United States Congress</a:t>
            </a:r>
          </a:p>
          <a:p>
            <a:r>
              <a:rPr lang="en-US" dirty="0" smtClean="0"/>
              <a:t>The Seven Laws of Noah were recognized by the United States Congress in the preamble to the 1991 bill that established </a:t>
            </a:r>
            <a:r>
              <a:rPr lang="en-US" dirty="0" smtClean="0">
                <a:hlinkClick r:id="rId2" tooltip="Education Day"/>
              </a:rPr>
              <a:t>Education Day</a:t>
            </a:r>
            <a:r>
              <a:rPr lang="en-US" dirty="0" smtClean="0"/>
              <a:t> in honor of the birthday of Rabbi </a:t>
            </a:r>
            <a:r>
              <a:rPr lang="en-US" dirty="0" err="1" smtClean="0"/>
              <a:t>Menachem</a:t>
            </a:r>
            <a:r>
              <a:rPr lang="en-US" dirty="0" smtClean="0"/>
              <a:t> Mendel </a:t>
            </a:r>
            <a:r>
              <a:rPr lang="en-US" dirty="0" err="1" smtClean="0"/>
              <a:t>Schneerson</a:t>
            </a:r>
            <a:r>
              <a:rPr lang="en-US" dirty="0" smtClean="0"/>
              <a:t>, the leader of the </a:t>
            </a:r>
            <a:r>
              <a:rPr lang="en-US" dirty="0" err="1" smtClean="0">
                <a:hlinkClick r:id="rId3" tooltip="Chabad"/>
              </a:rPr>
              <a:t>Chabad</a:t>
            </a:r>
            <a:r>
              <a:rPr lang="en-US" dirty="0" smtClean="0"/>
              <a:t> movement:</a:t>
            </a:r>
          </a:p>
          <a:p>
            <a:r>
              <a:rPr lang="en-US" dirty="0" smtClean="0"/>
              <a:t>Whereas Congress recognizes the historical tradition of ethical values and principles which are the basis of civilized society and upon which our great Nation was founded; Whereas these ethical values and principles have been the bedrock of society from the dawn of civilization, when they were known as the Seven </a:t>
            </a:r>
            <a:r>
              <a:rPr lang="en-US" dirty="0" err="1" smtClean="0"/>
              <a:t>Noahide</a:t>
            </a:r>
            <a:r>
              <a:rPr lang="en-US" dirty="0" smtClean="0"/>
              <a:t> Laws.</a:t>
            </a:r>
            <a:r>
              <a:rPr lang="en-US" baseline="30000" dirty="0" smtClean="0">
                <a:hlinkClick r:id="rId4"/>
              </a:rPr>
              <a:t>[55]</a:t>
            </a:r>
            <a:endParaRPr lang="en-US" dirty="0" smtClean="0"/>
          </a:p>
          <a:p>
            <a:endParaRPr lang="en-US" dirty="0"/>
          </a:p>
        </p:txBody>
      </p:sp>
      <p:sp>
        <p:nvSpPr>
          <p:cNvPr id="2" name="Title 1"/>
          <p:cNvSpPr>
            <a:spLocks noGrp="1"/>
          </p:cNvSpPr>
          <p:nvPr>
            <p:ph type="title"/>
          </p:nvPr>
        </p:nvSpPr>
        <p:spPr/>
        <p:txBody>
          <a:bodyPr/>
          <a:lstStyle/>
          <a:p>
            <a:r>
              <a:rPr lang="en-US" dirty="0" err="1" smtClean="0"/>
              <a:t>Noahide</a:t>
            </a:r>
            <a:r>
              <a:rPr lang="en-US" dirty="0" smtClean="0"/>
              <a:t> Laws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71550"/>
            <a:ext cx="8839200" cy="4171950"/>
          </a:xfrm>
        </p:spPr>
        <p:txBody>
          <a:bodyPr>
            <a:normAutofit fontScale="92500" lnSpcReduction="20000"/>
          </a:bodyPr>
          <a:lstStyle/>
          <a:p>
            <a:r>
              <a:rPr lang="en-US" dirty="0" smtClean="0"/>
              <a:t>Whereas without these ethical values and principles the edifice of civilization stands  in serious peril of returning chaos;</a:t>
            </a:r>
          </a:p>
          <a:p>
            <a:r>
              <a:rPr lang="en-US" dirty="0" smtClean="0"/>
              <a:t>Whereas society is profoundly concerned with the recent weakening of these principles that has resulted in crises that beleaguer and threaten the fabric of civilized society;</a:t>
            </a:r>
          </a:p>
          <a:p>
            <a:r>
              <a:rPr lang="en-US" dirty="0" smtClean="0"/>
              <a:t>Whereas the justified preoccupation with these crises must not let the citizens of this Nation lose sight of their responsibility to transmit these historical ethical values from our distinguished past to the generations of the future;</a:t>
            </a:r>
          </a:p>
          <a:p>
            <a:endParaRPr lang="en-US" dirty="0"/>
          </a:p>
        </p:txBody>
      </p:sp>
      <p:sp>
        <p:nvSpPr>
          <p:cNvPr id="2" name="Title 1"/>
          <p:cNvSpPr>
            <a:spLocks noGrp="1"/>
          </p:cNvSpPr>
          <p:nvPr>
            <p:ph type="title"/>
          </p:nvPr>
        </p:nvSpPr>
        <p:spPr/>
        <p:txBody>
          <a:bodyPr/>
          <a:lstStyle/>
          <a:p>
            <a:r>
              <a:rPr lang="en-US" dirty="0" err="1" smtClean="0"/>
              <a:t>Noahide</a:t>
            </a:r>
            <a:r>
              <a:rPr lang="en-US" dirty="0" smtClean="0"/>
              <a:t> Laws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0"/>
            <a:ext cx="8229600" cy="3809999"/>
          </a:xfrm>
        </p:spPr>
        <p:txBody>
          <a:bodyPr>
            <a:normAutofit/>
          </a:bodyPr>
          <a:lstStyle/>
          <a:p>
            <a:r>
              <a:rPr lang="en-US" dirty="0" smtClean="0"/>
              <a:t>Law of obedience to God-  Gen. 2:16-17</a:t>
            </a:r>
          </a:p>
          <a:p>
            <a:r>
              <a:rPr lang="en-US" dirty="0" smtClean="0"/>
              <a:t>Law of work- Gen. 2:15; 3:17-19</a:t>
            </a:r>
          </a:p>
          <a:p>
            <a:r>
              <a:rPr lang="en-US" dirty="0" smtClean="0"/>
              <a:t>Law of theft- Gen. 2:16</a:t>
            </a:r>
          </a:p>
          <a:p>
            <a:r>
              <a:rPr lang="en-US" dirty="0" smtClean="0"/>
              <a:t>Law of marriage- Gen. 2:24</a:t>
            </a:r>
          </a:p>
          <a:p>
            <a:r>
              <a:rPr lang="en-US" dirty="0" smtClean="0"/>
              <a:t>Law of worship- Gen. 4:3-5; 8:20, Heb. 11:4</a:t>
            </a:r>
          </a:p>
          <a:p>
            <a:r>
              <a:rPr lang="en-US" dirty="0" smtClean="0"/>
              <a:t>Law of murder- Gen. 4; 9:6</a:t>
            </a:r>
          </a:p>
          <a:p>
            <a:r>
              <a:rPr lang="en-US" dirty="0" smtClean="0"/>
              <a:t>Law of eating live animals- Gen. 9:4; Acts 15</a:t>
            </a:r>
          </a:p>
          <a:p>
            <a:endParaRPr lang="en-US" dirty="0"/>
          </a:p>
        </p:txBody>
      </p:sp>
      <p:sp>
        <p:nvSpPr>
          <p:cNvPr id="2" name="Title 1"/>
          <p:cNvSpPr>
            <a:spLocks noGrp="1"/>
          </p:cNvSpPr>
          <p:nvPr>
            <p:ph type="title"/>
          </p:nvPr>
        </p:nvSpPr>
        <p:spPr/>
        <p:txBody>
          <a:bodyPr/>
          <a:lstStyle/>
          <a:p>
            <a:r>
              <a:rPr lang="en-US" dirty="0" smtClean="0"/>
              <a:t>Patriarchal Laws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TotalTime>
  <Words>227</Words>
  <Application>Microsoft Office PowerPoint</Application>
  <PresentationFormat>On-screen Show (16:9)</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Noahide Laws</vt:lpstr>
      <vt:lpstr>Slide 2</vt:lpstr>
      <vt:lpstr>Noahide Laws</vt:lpstr>
      <vt:lpstr>Noahide Laws</vt:lpstr>
      <vt:lpstr>Patriarchal Laws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Noahide Laws</dc:title>
  <dc:creator>CPressnell</dc:creator>
  <cp:lastModifiedBy>CPressnell</cp:lastModifiedBy>
  <cp:revision>4</cp:revision>
  <dcterms:created xsi:type="dcterms:W3CDTF">2015-03-08T20:42:30Z</dcterms:created>
  <dcterms:modified xsi:type="dcterms:W3CDTF">2015-03-08T21:22:26Z</dcterms:modified>
</cp:coreProperties>
</file>