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074-7293-4FA0-B3F7-8DB35C276D2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D7499-694C-4C8D-8424-7830A02AED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ehemiahs-w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 contrast="24000"/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Varied Reactions to the work of </a:t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Harlow Solid Italic" pitchFamily="82" charset="0"/>
              </a:rPr>
              <a:t>God’s People</a:t>
            </a:r>
            <a:endParaRPr lang="en-US" dirty="0">
              <a:latin typeface="Harlow Solid Italic" pitchFamily="82" charset="0"/>
            </a:endParaRPr>
          </a:p>
        </p:txBody>
      </p:sp>
      <p:sp>
        <p:nvSpPr>
          <p:cNvPr id="5122" name="AutoShape 2" descr="http://www.google.com/url?sa=i&amp;source=images&amp;cd=&amp;ved=0CAUQjBw&amp;url=http%3A%2F%2Fm100group.files.wordpress.com%2F2012%2F10%2Fnehemiahs-wall.jpg&amp;ei=y0nyVJe7DpHasAS7poDQCg&amp;psig=AFQjCNF1pgqMfCiamPAo2mS_TxerEGc_WQ&amp;ust=1425251147336409"/>
          <p:cNvSpPr>
            <a:spLocks noChangeAspect="1" noChangeArrowheads="1"/>
          </p:cNvSpPr>
          <p:nvPr/>
        </p:nvSpPr>
        <p:spPr bwMode="auto">
          <a:xfrm>
            <a:off x="63500" y="-102394"/>
            <a:ext cx="3048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58115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Some people…………</a:t>
            </a:r>
          </a:p>
          <a:p>
            <a:pPr algn="ctr"/>
            <a:r>
              <a:rPr lang="en-US" sz="4000" b="1" dirty="0" smtClean="0"/>
              <a:t>ARE ANGERED BY IT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Neh. 4:1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Acts 7:54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Acts 19:23-28</a:t>
            </a:r>
          </a:p>
          <a:p>
            <a:pPr algn="ctr"/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hemiahs-w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 contrast="24000"/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Varied Reactions to the work of </a:t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Harlow Solid Italic" pitchFamily="82" charset="0"/>
              </a:rPr>
              <a:t>God’s People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81150"/>
            <a:ext cx="868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Some people…………</a:t>
            </a:r>
          </a:p>
          <a:p>
            <a:pPr algn="ctr"/>
            <a:r>
              <a:rPr lang="en-US" sz="4000" b="1" dirty="0" smtClean="0"/>
              <a:t>RIDICULE IT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Neh. 4:1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II Chron. 30:10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Jeremiah 20:7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Mark 9:40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Acts 17:32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hemiahs-w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 contrast="24000"/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Varied Reactions to the work of </a:t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Harlow Solid Italic" pitchFamily="82" charset="0"/>
              </a:rPr>
              <a:t>God’s People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Some people…………</a:t>
            </a:r>
            <a:endParaRPr lang="en-US" sz="3200" b="1" i="1" dirty="0"/>
          </a:p>
          <a:p>
            <a:pPr algn="ctr"/>
            <a:r>
              <a:rPr lang="en-US" sz="4000" b="1" dirty="0" smtClean="0"/>
              <a:t>ARE SKEPTICAL OF IT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Neh. 4:2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II Kings 7:2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Matt. 13:58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Luke 22:67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hemiahs-w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 contrast="24000"/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Varied Reactions to the work of </a:t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Harlow Solid Italic" pitchFamily="82" charset="0"/>
              </a:rPr>
              <a:t>God’s People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8610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Some people…………</a:t>
            </a:r>
          </a:p>
          <a:p>
            <a:pPr algn="ctr"/>
            <a:r>
              <a:rPr lang="en-US" sz="4000" b="1" dirty="0" smtClean="0"/>
              <a:t>UNDERESTIMATE THE STRENGTH OF IT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Neh. 4:3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John 9:32-34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Dan. 3:15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Matt. 13:55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 Sam. 17:28, 42-43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hemiahs-w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 contrast="24000"/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Varied Reactions to the work of </a:t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Harlow Solid Italic" pitchFamily="82" charset="0"/>
              </a:rPr>
              <a:t>God’s People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Some people…………</a:t>
            </a:r>
          </a:p>
          <a:p>
            <a:pPr algn="ctr"/>
            <a:r>
              <a:rPr lang="en-US" sz="4000" b="1" dirty="0" smtClean="0"/>
              <a:t>BELIEVE IN IT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Neh. 4:6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 Cor. 9:24-25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Phil. 3:13-14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Acts 18:8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123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Varied Reactions to the work of  God’s People</vt:lpstr>
      <vt:lpstr>Varied Reactions to the work of  God’s People</vt:lpstr>
      <vt:lpstr>Varied Reactions to the work of  God’s People</vt:lpstr>
      <vt:lpstr>Varied Reactions to the work of  God’s People</vt:lpstr>
      <vt:lpstr>Varied Reactions to the work of  God’s People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5</cp:revision>
  <dcterms:created xsi:type="dcterms:W3CDTF">2015-02-28T22:59:46Z</dcterms:created>
  <dcterms:modified xsi:type="dcterms:W3CDTF">2015-02-28T23:47:51Z</dcterms:modified>
</cp:coreProperties>
</file>