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9295-0CF4-43C5-B061-9E943F72DBD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2F-61DB-41B9-BB21-AACD4584B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9295-0CF4-43C5-B061-9E943F72DBD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2F-61DB-41B9-BB21-AACD4584B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9295-0CF4-43C5-B061-9E943F72DBD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2F-61DB-41B9-BB21-AACD4584B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9295-0CF4-43C5-B061-9E943F72DBD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2F-61DB-41B9-BB21-AACD4584B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9295-0CF4-43C5-B061-9E943F72DBD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2F-61DB-41B9-BB21-AACD4584B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9295-0CF4-43C5-B061-9E943F72DBD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2F-61DB-41B9-BB21-AACD4584B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9295-0CF4-43C5-B061-9E943F72DBD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2F-61DB-41B9-BB21-AACD4584B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9295-0CF4-43C5-B061-9E943F72DBD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2F-61DB-41B9-BB21-AACD4584B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9295-0CF4-43C5-B061-9E943F72DBD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2F-61DB-41B9-BB21-AACD4584B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9295-0CF4-43C5-B061-9E943F72DBD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2F-61DB-41B9-BB21-AACD4584B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9295-0CF4-43C5-B061-9E943F72DBD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692F-61DB-41B9-BB21-AACD4584B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B9295-0CF4-43C5-B061-9E943F72DBD5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D692F-61DB-41B9-BB21-AACD4584BF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warfa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3889" b="11111"/>
          <a:stretch>
            <a:fillRect/>
          </a:stretch>
        </p:blipFill>
        <p:spPr>
          <a:xfrm>
            <a:off x="0" y="0"/>
            <a:ext cx="9144000" cy="2438400"/>
          </a:xfrm>
        </p:spPr>
      </p:pic>
      <p:sp>
        <p:nvSpPr>
          <p:cNvPr id="3" name="TextBox 2"/>
          <p:cNvSpPr txBox="1"/>
          <p:nvPr/>
        </p:nvSpPr>
        <p:spPr>
          <a:xfrm>
            <a:off x="457200" y="26670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Text: II Kings 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 this passage the King of Israel is going to war with Moab.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Although, this war benefited the king politically and economically, the formula for his success can also be applied spiritually.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So what can we learn about success in our spiritual battles?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14800"/>
          </a:xfrm>
        </p:spPr>
        <p:txBody>
          <a:bodyPr>
            <a:normAutofit/>
          </a:bodyPr>
          <a:lstStyle/>
          <a:p>
            <a:r>
              <a:rPr lang="en-US" i="1" dirty="0" smtClean="0"/>
              <a:t>Being successful in spiritual battles requires….</a:t>
            </a:r>
          </a:p>
          <a:p>
            <a:pPr algn="ctr">
              <a:buNone/>
            </a:pPr>
            <a:r>
              <a:rPr lang="en-US" sz="3600" b="1" dirty="0" smtClean="0">
                <a:latin typeface="Copperplate Gothic Bold" pitchFamily="34" charset="0"/>
              </a:rPr>
              <a:t>Seeking help from </a:t>
            </a:r>
            <a:r>
              <a:rPr lang="en-US" sz="3600" b="1" dirty="0" smtClean="0">
                <a:latin typeface="Copperplate Gothic Bold" pitchFamily="34" charset="0"/>
              </a:rPr>
              <a:t>God</a:t>
            </a:r>
          </a:p>
          <a:p>
            <a:r>
              <a:rPr lang="en-US" dirty="0" smtClean="0"/>
              <a:t>II Kings 3:11</a:t>
            </a:r>
          </a:p>
          <a:p>
            <a:pPr lvl="1"/>
            <a:r>
              <a:rPr lang="en-US" b="1" u="sng" dirty="0" smtClean="0"/>
              <a:t>Jehoshaphat</a:t>
            </a:r>
            <a:r>
              <a:rPr lang="en-US" dirty="0" smtClean="0"/>
              <a:t> wanted God’s advice.</a:t>
            </a:r>
          </a:p>
          <a:p>
            <a:r>
              <a:rPr lang="en-US" dirty="0" smtClean="0"/>
              <a:t>Psalm 121:2</a:t>
            </a:r>
          </a:p>
          <a:p>
            <a:pPr lvl="1"/>
            <a:r>
              <a:rPr lang="en-US" b="1" u="sng" dirty="0" smtClean="0"/>
              <a:t>David</a:t>
            </a:r>
            <a:r>
              <a:rPr lang="en-US" dirty="0" smtClean="0"/>
              <a:t> knew his help was from God</a:t>
            </a:r>
          </a:p>
          <a:p>
            <a:r>
              <a:rPr lang="en-US" dirty="0" smtClean="0"/>
              <a:t>Lam. 3:55-57</a:t>
            </a:r>
            <a:endParaRPr lang="en-US" dirty="0" smtClean="0"/>
          </a:p>
          <a:p>
            <a:pPr algn="ctr">
              <a:buNone/>
            </a:pPr>
            <a:endParaRPr lang="en-US" sz="3600" b="1" dirty="0">
              <a:latin typeface="Copperplate Gothic Bold" pitchFamily="34" charset="0"/>
            </a:endParaRPr>
          </a:p>
        </p:txBody>
      </p:sp>
      <p:pic>
        <p:nvPicPr>
          <p:cNvPr id="4" name="Content Placeholder 3" descr="warfa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3889" b="11111"/>
          <a:stretch>
            <a:fillRect/>
          </a:stretch>
        </p:blipFill>
        <p:spPr>
          <a:xfrm>
            <a:off x="0" y="0"/>
            <a:ext cx="9144000" cy="2438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warfa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3889" b="11111"/>
          <a:stretch>
            <a:fillRect/>
          </a:stretch>
        </p:blipFill>
        <p:spPr>
          <a:xfrm>
            <a:off x="0" y="0"/>
            <a:ext cx="9144000" cy="2438400"/>
          </a:xfr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14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i="1" dirty="0">
                <a:solidFill>
                  <a:prstClr val="black"/>
                </a:solidFill>
              </a:rPr>
              <a:t>Being successful in spiritual battles requires</a:t>
            </a:r>
            <a:r>
              <a:rPr lang="en-US" i="1" dirty="0" smtClean="0">
                <a:solidFill>
                  <a:prstClr val="black"/>
                </a:solidFill>
              </a:rPr>
              <a:t>….</a:t>
            </a:r>
          </a:p>
          <a:p>
            <a:pPr marL="0" lvl="0" indent="0" algn="ctr"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Copperplate Gothic Bold" panose="020E0705020206020404" pitchFamily="34" charset="0"/>
              </a:rPr>
              <a:t>Recognizing God’s generals</a:t>
            </a:r>
          </a:p>
          <a:p>
            <a:r>
              <a:rPr lang="en-US" dirty="0" smtClean="0">
                <a:solidFill>
                  <a:prstClr val="black"/>
                </a:solidFill>
                <a:latin typeface="+mj-lt"/>
              </a:rPr>
              <a:t>II Kings 3:12</a:t>
            </a:r>
          </a:p>
          <a:p>
            <a:pPr lvl="1"/>
            <a:r>
              <a:rPr lang="en-US" b="1" u="sng" dirty="0" smtClean="0">
                <a:solidFill>
                  <a:prstClr val="black"/>
                </a:solidFill>
                <a:latin typeface="+mj-lt"/>
              </a:rPr>
              <a:t>Elisha</a:t>
            </a:r>
            <a:r>
              <a:rPr lang="en-US" dirty="0" smtClean="0">
                <a:solidFill>
                  <a:prstClr val="black"/>
                </a:solidFill>
                <a:latin typeface="+mj-lt"/>
              </a:rPr>
              <a:t> was a recognized voice for God.  A leader of Israel.</a:t>
            </a:r>
            <a:endParaRPr lang="en-US" b="1" u="sng" dirty="0" smtClean="0">
              <a:solidFill>
                <a:prstClr val="black"/>
              </a:solidFill>
              <a:latin typeface="+mj-lt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+mj-lt"/>
              </a:rPr>
              <a:t>Story about the battle for Decatur during the Civil War.</a:t>
            </a:r>
          </a:p>
          <a:p>
            <a:r>
              <a:rPr lang="en-US" dirty="0" smtClean="0">
                <a:solidFill>
                  <a:prstClr val="black"/>
                </a:solidFill>
                <a:latin typeface="+mj-lt"/>
              </a:rPr>
              <a:t>II Cor. 11:1-15 </a:t>
            </a:r>
            <a:endParaRPr lang="en-US" dirty="0">
              <a:solidFill>
                <a:prstClr val="black"/>
              </a:solidFill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14800"/>
          </a:xfrm>
        </p:spPr>
        <p:txBody>
          <a:bodyPr/>
          <a:lstStyle/>
          <a:p>
            <a:pPr lvl="0"/>
            <a:r>
              <a:rPr lang="en-US" i="1" dirty="0">
                <a:solidFill>
                  <a:prstClr val="black"/>
                </a:solidFill>
              </a:rPr>
              <a:t>Being successful in spiritual battles requires</a:t>
            </a:r>
            <a:r>
              <a:rPr lang="en-US" i="1" dirty="0" smtClean="0">
                <a:solidFill>
                  <a:prstClr val="black"/>
                </a:solidFill>
              </a:rPr>
              <a:t>….</a:t>
            </a:r>
          </a:p>
          <a:p>
            <a:pPr marL="0" lvl="0" indent="0" algn="ctr"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Copperplate Gothic Bold" panose="020E0705020206020404" pitchFamily="34" charset="0"/>
              </a:rPr>
              <a:t>Choosing good companions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II Kings 3:14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If it hadn’t been for king Jehoshaphat, Elisha said that he would not even speak to the king of Israel.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I Cor. 15:33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I Cor. 5:6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Content Placeholder 3" descr="warfa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3889" b="11111"/>
          <a:stretch>
            <a:fillRect/>
          </a:stretch>
        </p:blipFill>
        <p:spPr>
          <a:xfrm>
            <a:off x="0" y="0"/>
            <a:ext cx="9144000" cy="2438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14800"/>
          </a:xfrm>
        </p:spPr>
        <p:txBody>
          <a:bodyPr/>
          <a:lstStyle/>
          <a:p>
            <a:pPr lvl="0"/>
            <a:r>
              <a:rPr lang="en-US" i="1" dirty="0">
                <a:solidFill>
                  <a:prstClr val="black"/>
                </a:solidFill>
              </a:rPr>
              <a:t>Being successful in spiritual battles requires</a:t>
            </a:r>
            <a:r>
              <a:rPr lang="en-US" i="1" dirty="0" smtClean="0">
                <a:solidFill>
                  <a:prstClr val="black"/>
                </a:solidFill>
              </a:rPr>
              <a:t>….</a:t>
            </a:r>
          </a:p>
          <a:p>
            <a:pPr marL="0" lvl="0" indent="0" algn="ctr"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Copperplate Gothic Bold" panose="020E0705020206020404" pitchFamily="34" charset="0"/>
              </a:rPr>
              <a:t>Executing God’s plan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II Kings 3:19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John 4:34; 6:38; 9:4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Jesus did!!!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Acts 5:29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The apostles did!!!!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4" name="Content Placeholder 3" descr="warfa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3889" b="11111"/>
          <a:stretch>
            <a:fillRect/>
          </a:stretch>
        </p:blipFill>
        <p:spPr>
          <a:xfrm>
            <a:off x="0" y="0"/>
            <a:ext cx="9144000" cy="2438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196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Copperplate Gothic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CPressnell</dc:creator>
  <cp:lastModifiedBy>Chris Pressnell</cp:lastModifiedBy>
  <cp:revision>4</cp:revision>
  <dcterms:created xsi:type="dcterms:W3CDTF">2015-03-20T13:24:06Z</dcterms:created>
  <dcterms:modified xsi:type="dcterms:W3CDTF">2015-03-20T14:45:16Z</dcterms:modified>
</cp:coreProperties>
</file>