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5" d="100"/>
          <a:sy n="75" d="100"/>
        </p:scale>
        <p:origin x="-86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602903E-21DB-454D-81FB-C6B16998754C}" type="datetimeFigureOut">
              <a:rPr lang="en-US" smtClean="0"/>
              <a:t>3/21/2015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9567584-A787-4D79-9DDB-C5D5DD14DA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02903E-21DB-454D-81FB-C6B16998754C}"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67584-A787-4D79-9DDB-C5D5DD14DA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602903E-21DB-454D-81FB-C6B16998754C}" type="datetimeFigureOut">
              <a:rPr lang="en-US" smtClean="0"/>
              <a:t>3/21/2015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9567584-A787-4D79-9DDB-C5D5DD14DA8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02903E-21DB-454D-81FB-C6B16998754C}"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9567584-A787-4D79-9DDB-C5D5DD14DA8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602903E-21DB-454D-81FB-C6B16998754C}" type="datetimeFigureOut">
              <a:rPr lang="en-US" smtClean="0"/>
              <a:t>3/21/2015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9567584-A787-4D79-9DDB-C5D5DD14DA87}"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602903E-21DB-454D-81FB-C6B16998754C}" type="datetimeFigureOut">
              <a:rPr lang="en-US" smtClean="0"/>
              <a:t>3/21/2015</a:t>
            </a:fld>
            <a:endParaRPr lang="en-US"/>
          </a:p>
        </p:txBody>
      </p:sp>
      <p:sp>
        <p:nvSpPr>
          <p:cNvPr id="10" name="Slide Number Placeholder 9"/>
          <p:cNvSpPr>
            <a:spLocks noGrp="1"/>
          </p:cNvSpPr>
          <p:nvPr>
            <p:ph type="sldNum" sz="quarter" idx="16"/>
          </p:nvPr>
        </p:nvSpPr>
        <p:spPr/>
        <p:txBody>
          <a:bodyPr rtlCol="0"/>
          <a:lstStyle/>
          <a:p>
            <a:fld id="{B9567584-A787-4D79-9DDB-C5D5DD14DA8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602903E-21DB-454D-81FB-C6B16998754C}" type="datetimeFigureOut">
              <a:rPr lang="en-US" smtClean="0"/>
              <a:t>3/21/2015</a:t>
            </a:fld>
            <a:endParaRPr lang="en-US"/>
          </a:p>
        </p:txBody>
      </p:sp>
      <p:sp>
        <p:nvSpPr>
          <p:cNvPr id="12" name="Slide Number Placeholder 11"/>
          <p:cNvSpPr>
            <a:spLocks noGrp="1"/>
          </p:cNvSpPr>
          <p:nvPr>
            <p:ph type="sldNum" sz="quarter" idx="16"/>
          </p:nvPr>
        </p:nvSpPr>
        <p:spPr/>
        <p:txBody>
          <a:bodyPr rtlCol="0"/>
          <a:lstStyle/>
          <a:p>
            <a:fld id="{B9567584-A787-4D79-9DDB-C5D5DD14DA8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02903E-21DB-454D-81FB-C6B16998754C}" type="datetimeFigureOut">
              <a:rPr lang="en-US" smtClean="0"/>
              <a:t>3/21/2015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9567584-A787-4D79-9DDB-C5D5DD14DA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2903E-21DB-454D-81FB-C6B16998754C}" type="datetimeFigureOut">
              <a:rPr lang="en-US" smtClean="0"/>
              <a:t>3/21/2015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9567584-A787-4D79-9DDB-C5D5DD14DA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602903E-21DB-454D-81FB-C6B16998754C}" type="datetimeFigureOut">
              <a:rPr lang="en-US" smtClean="0"/>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9567584-A787-4D79-9DDB-C5D5DD14DA87}"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602903E-21DB-454D-81FB-C6B16998754C}" type="datetimeFigureOut">
              <a:rPr lang="en-US" smtClean="0"/>
              <a:t>3/21/2015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9567584-A787-4D79-9DDB-C5D5DD14DA8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602903E-21DB-454D-81FB-C6B16998754C}" type="datetimeFigureOut">
              <a:rPr lang="en-US" smtClean="0"/>
              <a:t>3/21/2015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9567584-A787-4D79-9DDB-C5D5DD14DA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Holy Hunger</a:t>
            </a:r>
            <a:endParaRPr lang="en-US" dirty="0">
              <a:latin typeface="Aharoni" pitchFamily="2" charset="-79"/>
              <a:cs typeface="Aharoni" pitchFamily="2" charset="-79"/>
            </a:endParaRPr>
          </a:p>
        </p:txBody>
      </p:sp>
      <p:sp>
        <p:nvSpPr>
          <p:cNvPr id="3" name="Content Placeholder 2"/>
          <p:cNvSpPr>
            <a:spLocks noGrp="1"/>
          </p:cNvSpPr>
          <p:nvPr>
            <p:ph sz="quarter" idx="1"/>
          </p:nvPr>
        </p:nvSpPr>
        <p:spPr>
          <a:xfrm>
            <a:off x="457200" y="1600200"/>
            <a:ext cx="8229600" cy="4876800"/>
          </a:xfrm>
        </p:spPr>
        <p:txBody>
          <a:bodyPr>
            <a:normAutofit/>
          </a:bodyPr>
          <a:lstStyle/>
          <a:p>
            <a:r>
              <a:rPr lang="en-US" sz="3600" dirty="0" smtClean="0">
                <a:latin typeface="Arial Rounded MT Bold" pitchFamily="34" charset="0"/>
              </a:rPr>
              <a:t>EVEN GOD CAN’T FIX MY MESS</a:t>
            </a:r>
          </a:p>
          <a:p>
            <a:r>
              <a:rPr lang="en-US" b="1" dirty="0" smtClean="0">
                <a:latin typeface="Arial Rounded MT Bold" pitchFamily="34" charset="0"/>
              </a:rPr>
              <a:t>Discovery:</a:t>
            </a:r>
          </a:p>
          <a:p>
            <a:pPr lvl="1"/>
            <a:r>
              <a:rPr lang="en-US" sz="3200" b="1" dirty="0" smtClean="0">
                <a:latin typeface="Copperplate Gothic Bold" pitchFamily="34" charset="0"/>
              </a:rPr>
              <a:t>God’s Power is unlimited</a:t>
            </a:r>
          </a:p>
          <a:p>
            <a:pPr lvl="1"/>
            <a:r>
              <a:rPr lang="en-US" sz="3000" b="1" dirty="0" smtClean="0">
                <a:latin typeface="+mj-lt"/>
              </a:rPr>
              <a:t>The story is told of a church men’s meeting that got a little out of hand. </a:t>
            </a:r>
          </a:p>
          <a:p>
            <a:pPr lvl="2"/>
            <a:r>
              <a:rPr lang="en-US" sz="3000" b="1" dirty="0" smtClean="0">
                <a:latin typeface="+mj-lt"/>
              </a:rPr>
              <a:t>An older gentleman suggested that they all pause a moment and pray for wisdom and help.</a:t>
            </a:r>
          </a:p>
          <a:p>
            <a:pPr lvl="2"/>
            <a:r>
              <a:rPr lang="en-US" sz="3000" b="1" dirty="0" smtClean="0">
                <a:latin typeface="+mj-lt"/>
              </a:rPr>
              <a:t>The minister retorted, “Has it come to that?”</a:t>
            </a:r>
            <a:endParaRPr lang="en-US" sz="30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blinds(horizontal)">
                                      <p:cBhvr>
                                        <p:cTn id="11" dur="500"/>
                                        <p:tgtEl>
                                          <p:spTgt spid="3">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down)">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Holy Hunger</a:t>
            </a:r>
            <a:endParaRPr lang="en-US" dirty="0"/>
          </a:p>
        </p:txBody>
      </p:sp>
      <p:sp>
        <p:nvSpPr>
          <p:cNvPr id="3" name="Content Placeholder 2"/>
          <p:cNvSpPr>
            <a:spLocks noGrp="1"/>
          </p:cNvSpPr>
          <p:nvPr>
            <p:ph sz="quarter" idx="1"/>
          </p:nvPr>
        </p:nvSpPr>
        <p:spPr/>
        <p:txBody>
          <a:bodyPr>
            <a:normAutofit/>
          </a:bodyPr>
          <a:lstStyle/>
          <a:p>
            <a:r>
              <a:rPr lang="en-US" sz="3600" dirty="0" smtClean="0"/>
              <a:t>What is the issue behind that statement?</a:t>
            </a:r>
          </a:p>
          <a:p>
            <a:pPr lvl="1"/>
            <a:r>
              <a:rPr lang="en-US" dirty="0" smtClean="0"/>
              <a:t>Sometimes we may not have enough faith.</a:t>
            </a:r>
          </a:p>
          <a:p>
            <a:pPr lvl="1"/>
            <a:r>
              <a:rPr lang="en-US" dirty="0" smtClean="0"/>
              <a:t>Maybe, we believe that God is not concerned enough about our issues.</a:t>
            </a:r>
          </a:p>
          <a:p>
            <a:pPr lvl="1"/>
            <a:r>
              <a:rPr lang="en-US" dirty="0" smtClean="0"/>
              <a:t>Often, we think we can handle things our self.</a:t>
            </a:r>
          </a:p>
          <a:p>
            <a:r>
              <a:rPr lang="en-US" sz="3600" dirty="0" smtClean="0"/>
              <a:t>Even Moses was not above this problem.</a:t>
            </a:r>
          </a:p>
          <a:p>
            <a:pPr lvl="1"/>
            <a:r>
              <a:rPr lang="en-US" dirty="0" smtClean="0"/>
              <a:t>Numbers 11:21,22</a:t>
            </a:r>
          </a:p>
          <a:p>
            <a:pPr lvl="1"/>
            <a:r>
              <a:rPr lang="en-US" dirty="0" smtClean="0"/>
              <a:t>God’s answer- Numbers 11:23</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Holy Hunger</a:t>
            </a:r>
            <a:endParaRPr lang="en-US" dirty="0"/>
          </a:p>
        </p:txBody>
      </p:sp>
      <p:sp>
        <p:nvSpPr>
          <p:cNvPr id="3" name="Content Placeholder 2"/>
          <p:cNvSpPr>
            <a:spLocks noGrp="1"/>
          </p:cNvSpPr>
          <p:nvPr>
            <p:ph sz="quarter" idx="1"/>
          </p:nvPr>
        </p:nvSpPr>
        <p:spPr>
          <a:xfrm>
            <a:off x="457200" y="1600200"/>
            <a:ext cx="8229600" cy="4953000"/>
          </a:xfrm>
        </p:spPr>
        <p:txBody>
          <a:bodyPr>
            <a:normAutofit lnSpcReduction="10000"/>
          </a:bodyPr>
          <a:lstStyle/>
          <a:p>
            <a:r>
              <a:rPr lang="en-US" sz="3200" dirty="0" smtClean="0"/>
              <a:t>This is the question that we also face.</a:t>
            </a:r>
          </a:p>
          <a:p>
            <a:r>
              <a:rPr lang="en-US" sz="3200" dirty="0" smtClean="0"/>
              <a:t>Can God take care of me no matter what my situation may be?</a:t>
            </a:r>
          </a:p>
          <a:p>
            <a:pPr lvl="1"/>
            <a:r>
              <a:rPr lang="en-US" sz="3000" dirty="0" smtClean="0"/>
              <a:t>This question is asked by those trying to rebuild after a devastating loss- an effort akin to scaling Pike’s Peak.</a:t>
            </a:r>
          </a:p>
          <a:p>
            <a:pPr lvl="1"/>
            <a:r>
              <a:rPr lang="en-US" sz="3000" dirty="0" smtClean="0"/>
              <a:t>It is asked by those who’ve been trapped by a sin and who are trying to turn their lives around- which is similar to turning an ocean liner with an oar.</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Holy Hunger</a:t>
            </a:r>
            <a:endParaRPr lang="en-US" dirty="0"/>
          </a:p>
        </p:txBody>
      </p:sp>
      <p:sp>
        <p:nvSpPr>
          <p:cNvPr id="3" name="Content Placeholder 2"/>
          <p:cNvSpPr>
            <a:spLocks noGrp="1"/>
          </p:cNvSpPr>
          <p:nvPr>
            <p:ph sz="quarter" idx="1"/>
          </p:nvPr>
        </p:nvSpPr>
        <p:spPr/>
        <p:txBody>
          <a:bodyPr>
            <a:normAutofit/>
          </a:bodyPr>
          <a:lstStyle/>
          <a:p>
            <a:r>
              <a:rPr lang="en-US" sz="3200" dirty="0" smtClean="0"/>
              <a:t>It is asked by those trying to put marriages back together after months and years of conflict.</a:t>
            </a:r>
          </a:p>
          <a:p>
            <a:r>
              <a:rPr lang="en-US" sz="3200" dirty="0" smtClean="0"/>
              <a:t>It is asked by some who are trying to forgive people who have hurt them deeply when they don’t feel very forgiving and when there is no sign of repentance and sorrow on the part of those they are trying to forgive.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Holy Hunger</a:t>
            </a:r>
            <a:endParaRPr lang="en-US" dirty="0"/>
          </a:p>
        </p:txBody>
      </p:sp>
      <p:sp>
        <p:nvSpPr>
          <p:cNvPr id="3" name="Content Placeholder 2"/>
          <p:cNvSpPr>
            <a:spLocks noGrp="1"/>
          </p:cNvSpPr>
          <p:nvPr>
            <p:ph sz="quarter" idx="1"/>
          </p:nvPr>
        </p:nvSpPr>
        <p:spPr>
          <a:xfrm>
            <a:off x="457200" y="1600200"/>
            <a:ext cx="8229600" cy="4953000"/>
          </a:xfrm>
        </p:spPr>
        <p:txBody>
          <a:bodyPr>
            <a:normAutofit lnSpcReduction="10000"/>
          </a:bodyPr>
          <a:lstStyle/>
          <a:p>
            <a:r>
              <a:rPr lang="en-US" sz="3600" dirty="0" smtClean="0">
                <a:latin typeface="Aharoni" pitchFamily="2" charset="-79"/>
                <a:cs typeface="Aharoni" pitchFamily="2" charset="-79"/>
              </a:rPr>
              <a:t>POWER OF INNER STRENGTH</a:t>
            </a:r>
          </a:p>
          <a:p>
            <a:pPr lvl="1"/>
            <a:r>
              <a:rPr lang="en-US" sz="3000" dirty="0" smtClean="0">
                <a:latin typeface="Aharoni" pitchFamily="2" charset="-79"/>
                <a:cs typeface="Aharoni" pitchFamily="2" charset="-79"/>
              </a:rPr>
              <a:t>Stacy King, rookie for the Chicago Bulls, got into the game the night Jordan scored 69.  Listen to what he told reporters after the game. </a:t>
            </a:r>
          </a:p>
          <a:p>
            <a:pPr lvl="1"/>
            <a:r>
              <a:rPr lang="en-US" sz="3000" i="1" dirty="0" smtClean="0">
                <a:cs typeface="Aharoni" pitchFamily="2" charset="-79"/>
              </a:rPr>
              <a:t>“I’ll always remember it, as the evening Michael Jordan and I combined for 70 points.”</a:t>
            </a:r>
          </a:p>
          <a:p>
            <a:pPr lvl="1"/>
            <a:r>
              <a:rPr lang="en-US" sz="3000" dirty="0" smtClean="0">
                <a:cs typeface="Aharoni" pitchFamily="2" charset="-79"/>
              </a:rPr>
              <a:t>This point out that although in the game the real fire power came from the superstar.</a:t>
            </a:r>
          </a:p>
          <a:p>
            <a:pPr lvl="1"/>
            <a:r>
              <a:rPr lang="en-US" sz="3000" dirty="0" smtClean="0">
                <a:cs typeface="Aharoni" pitchFamily="2" charset="-79"/>
              </a:rPr>
              <a:t>Eph. 3:16-19</a:t>
            </a:r>
            <a:endParaRPr lang="en-US" sz="3000" dirty="0">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Holy Hunger</a:t>
            </a:r>
            <a:endParaRPr lang="en-US" dirty="0"/>
          </a:p>
        </p:txBody>
      </p:sp>
      <p:sp>
        <p:nvSpPr>
          <p:cNvPr id="3" name="Content Placeholder 2"/>
          <p:cNvSpPr>
            <a:spLocks noGrp="1"/>
          </p:cNvSpPr>
          <p:nvPr>
            <p:ph sz="quarter" idx="1"/>
          </p:nvPr>
        </p:nvSpPr>
        <p:spPr/>
        <p:txBody>
          <a:bodyPr>
            <a:normAutofit lnSpcReduction="10000"/>
          </a:bodyPr>
          <a:lstStyle/>
          <a:p>
            <a:r>
              <a:rPr lang="en-US" sz="3600" dirty="0" smtClean="0">
                <a:latin typeface="Aharoni" pitchFamily="2" charset="-79"/>
                <a:cs typeface="Aharoni" pitchFamily="2" charset="-79"/>
              </a:rPr>
              <a:t>Is Your God Too Middle-sized?</a:t>
            </a:r>
          </a:p>
          <a:p>
            <a:pPr lvl="1"/>
            <a:r>
              <a:rPr lang="en-US" sz="3200" dirty="0" smtClean="0">
                <a:latin typeface="+mj-lt"/>
                <a:cs typeface="Aharoni" pitchFamily="2" charset="-79"/>
              </a:rPr>
              <a:t>In C.S. Lewis’s </a:t>
            </a:r>
            <a:r>
              <a:rPr lang="en-US" sz="3200" i="1" dirty="0" smtClean="0">
                <a:latin typeface="+mj-lt"/>
                <a:cs typeface="Aharoni" pitchFamily="2" charset="-79"/>
              </a:rPr>
              <a:t>Prince Caspian, </a:t>
            </a:r>
            <a:r>
              <a:rPr lang="en-US" sz="3200" dirty="0" smtClean="0">
                <a:latin typeface="+mj-lt"/>
                <a:cs typeface="Aharoni" pitchFamily="2" charset="-79"/>
              </a:rPr>
              <a:t>Lucy comments on how much larger </a:t>
            </a:r>
            <a:r>
              <a:rPr lang="en-US" sz="3200" dirty="0" err="1" smtClean="0">
                <a:latin typeface="+mj-lt"/>
                <a:cs typeface="Aharoni" pitchFamily="2" charset="-79"/>
              </a:rPr>
              <a:t>Aslan</a:t>
            </a:r>
            <a:r>
              <a:rPr lang="en-US" sz="3200" dirty="0" smtClean="0">
                <a:latin typeface="+mj-lt"/>
                <a:cs typeface="Aharoni" pitchFamily="2" charset="-79"/>
              </a:rPr>
              <a:t>- the lion who represents Christ – is than when she last saw him.  </a:t>
            </a:r>
          </a:p>
          <a:p>
            <a:pPr lvl="1"/>
            <a:r>
              <a:rPr lang="en-US" sz="3200" dirty="0" err="1" smtClean="0">
                <a:latin typeface="+mj-lt"/>
                <a:cs typeface="Aharoni" pitchFamily="2" charset="-79"/>
              </a:rPr>
              <a:t>Aslan</a:t>
            </a:r>
            <a:r>
              <a:rPr lang="en-US" sz="3200" dirty="0" smtClean="0">
                <a:latin typeface="+mj-lt"/>
                <a:cs typeface="Aharoni" pitchFamily="2" charset="-79"/>
              </a:rPr>
              <a:t> replies, “I am not. But every year you grow you will find me bigger.”</a:t>
            </a:r>
          </a:p>
          <a:p>
            <a:pPr lvl="1"/>
            <a:r>
              <a:rPr lang="en-US" sz="3200" dirty="0" smtClean="0">
                <a:latin typeface="+mj-lt"/>
                <a:cs typeface="Aharoni" pitchFamily="2" charset="-79"/>
              </a:rPr>
              <a:t>That’s how it should be for us as we grow spiritually.</a:t>
            </a:r>
            <a:endParaRPr lang="en-US" sz="3200" dirty="0">
              <a:latin typeface="+mj-lt"/>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Holy Hunger</a:t>
            </a: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r>
              <a:rPr lang="en-US" dirty="0" smtClean="0"/>
              <a:t>Let us look again and consider the power of God.</a:t>
            </a:r>
          </a:p>
          <a:p>
            <a:pPr lvl="1"/>
            <a:r>
              <a:rPr lang="en-US" dirty="0" smtClean="0"/>
              <a:t>Isaiah 40:28-31</a:t>
            </a:r>
          </a:p>
          <a:p>
            <a:pPr lvl="1"/>
            <a:r>
              <a:rPr lang="en-US" dirty="0" smtClean="0"/>
              <a:t>Eph. 3:20,21</a:t>
            </a:r>
          </a:p>
          <a:p>
            <a:pPr>
              <a:buNone/>
            </a:pPr>
            <a:r>
              <a:rPr lang="en-US" dirty="0" smtClean="0"/>
              <a:t>QUESTIONS:</a:t>
            </a:r>
          </a:p>
          <a:p>
            <a:pPr lvl="1"/>
            <a:r>
              <a:rPr lang="en-US" dirty="0" smtClean="0"/>
              <a:t>Which problems are difficult for you to hand over to God?</a:t>
            </a:r>
          </a:p>
          <a:p>
            <a:pPr lvl="1"/>
            <a:r>
              <a:rPr lang="en-US" dirty="0" smtClean="0"/>
              <a:t>After pleading with the Lord for weeks about something, how surprised were you when he actually answered your prayer as you wanted?</a:t>
            </a:r>
          </a:p>
          <a:p>
            <a:pPr lvl="1"/>
            <a:r>
              <a:rPr lang="en-US" dirty="0" smtClean="0"/>
              <a:t>Did you tell anyone what God did for you?</a:t>
            </a:r>
          </a:p>
          <a:p>
            <a:endParaRPr lang="en-US" dirty="0" smtClean="0"/>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dissolv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 calcmode="lin" valueType="num">
                                      <p:cBhvr additive="base">
                                        <p:cTn id="1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Holy Hunger</a:t>
            </a:r>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104</TotalTime>
  <Words>465</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Holy Hunger</vt:lpstr>
      <vt:lpstr>Holy Hunger</vt:lpstr>
      <vt:lpstr>Holy Hunger</vt:lpstr>
      <vt:lpstr>Holy Hunger</vt:lpstr>
      <vt:lpstr>Holy Hunger</vt:lpstr>
      <vt:lpstr>Holy Hunger</vt:lpstr>
      <vt:lpstr>Holy Hunger</vt:lpstr>
      <vt:lpstr>Holy Hunger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Hunger</dc:title>
  <dc:creator>CPressnell</dc:creator>
  <cp:lastModifiedBy>CPressnell</cp:lastModifiedBy>
  <cp:revision>11</cp:revision>
  <dcterms:created xsi:type="dcterms:W3CDTF">2015-03-22T01:41:09Z</dcterms:created>
  <dcterms:modified xsi:type="dcterms:W3CDTF">2015-03-22T03:25:47Z</dcterms:modified>
</cp:coreProperties>
</file>