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70" r:id="rId11"/>
    <p:sldId id="271" r:id="rId12"/>
    <p:sldId id="267" r:id="rId13"/>
    <p:sldId id="266" r:id="rId14"/>
    <p:sldId id="268" r:id="rId15"/>
    <p:sldId id="269" r:id="rId16"/>
    <p:sldId id="275" r:id="rId17"/>
    <p:sldId id="272" r:id="rId18"/>
    <p:sldId id="274" r:id="rId19"/>
    <p:sldId id="276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EE05-F9CC-4AA9-A5DE-A8B39FB130D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4A326-5A5B-4786-92B0-51D3311F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1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5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9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0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7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DF8D-FD4E-4C04-AEA7-668E3C1B7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338B-65CB-452C-A365-791990F2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57300" y="1092200"/>
            <a:ext cx="6629400" cy="914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Servants For Life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67" y="2819400"/>
            <a:ext cx="6372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/>
              <a:t> </a:t>
            </a:r>
            <a:r>
              <a:rPr lang="en-US" sz="3600" b="1" dirty="0"/>
              <a:t>Leviticus 25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b="1" baseline="30000" dirty="0" smtClean="0"/>
              <a:t>39 </a:t>
            </a:r>
            <a:r>
              <a:rPr lang="en-US" sz="3600" dirty="0" smtClean="0"/>
              <a:t> If </a:t>
            </a:r>
            <a:r>
              <a:rPr lang="en-US" sz="3600" dirty="0"/>
              <a:t>any of your fellow Israelites become poor and sell themselves to you, do not make them work as slaves. </a:t>
            </a:r>
            <a:r>
              <a:rPr lang="en-US" sz="3600" b="1" baseline="30000" dirty="0"/>
              <a:t>40 </a:t>
            </a:r>
            <a:r>
              <a:rPr lang="en-US" sz="3600" dirty="0"/>
              <a:t>They are to be treated as hired workers or temporary residents among you; they are to work for you until the Year of Jubilee. </a:t>
            </a:r>
            <a:r>
              <a:rPr lang="en-US" sz="3600" b="1" baseline="30000" dirty="0"/>
              <a:t>41 </a:t>
            </a:r>
            <a:r>
              <a:rPr lang="en-US" sz="3600" dirty="0"/>
              <a:t>Then they and their children are to be released, and they will go back to their own clans and to the property of their ancestors. </a:t>
            </a:r>
          </a:p>
        </p:txBody>
      </p:sp>
    </p:spTree>
    <p:extLst>
      <p:ext uri="{BB962C8B-B14F-4D97-AF65-F5344CB8AC3E}">
        <p14:creationId xmlns:p14="http://schemas.microsoft.com/office/powerpoint/2010/main" val="8188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/>
              <a:t> </a:t>
            </a:r>
            <a:r>
              <a:rPr lang="en-US" sz="3600" b="1" dirty="0"/>
              <a:t>Leviticus 25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baseline="30000" dirty="0" smtClean="0"/>
              <a:t>42</a:t>
            </a:r>
            <a:r>
              <a:rPr lang="en-US" sz="3600" b="1" baseline="30000" dirty="0"/>
              <a:t> </a:t>
            </a:r>
            <a:r>
              <a:rPr lang="en-US" sz="3600" dirty="0"/>
              <a:t>Because the Israelites are my servants, whom I brought out of Egypt, they must not be sold as slaves. </a:t>
            </a:r>
            <a:r>
              <a:rPr lang="en-US" sz="3600" b="1" baseline="30000" dirty="0"/>
              <a:t>43 </a:t>
            </a:r>
            <a:r>
              <a:rPr lang="en-US" sz="3600" dirty="0"/>
              <a:t>Do not rule over them ruthlessly, but fear your God.</a:t>
            </a:r>
          </a:p>
        </p:txBody>
      </p:sp>
    </p:spTree>
    <p:extLst>
      <p:ext uri="{BB962C8B-B14F-4D97-AF65-F5344CB8AC3E}">
        <p14:creationId xmlns:p14="http://schemas.microsoft.com/office/powerpoint/2010/main" val="12350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096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/>
              <a:t>Deuteronomy </a:t>
            </a:r>
            <a:r>
              <a:rPr lang="en-US" sz="3600" b="1" dirty="0" smtClean="0"/>
              <a:t>15:13</a:t>
            </a:r>
            <a:r>
              <a:rPr lang="en-US" sz="3600" dirty="0" smtClean="0"/>
              <a:t> - And </a:t>
            </a:r>
            <a:r>
              <a:rPr lang="en-US" sz="3600" dirty="0"/>
              <a:t>when you release them, do not send them away empty-handed. 14 Supply them liberally from your flock, your threshing floor and your winepress. Give to them as the Lord your God has blessed you. </a:t>
            </a:r>
            <a:endParaRPr lang="en-US" sz="3600" dirty="0" smtClean="0"/>
          </a:p>
          <a:p>
            <a:pPr lvl="0"/>
            <a:endParaRPr lang="en-US" sz="3600" dirty="0"/>
          </a:p>
          <a:p>
            <a:pPr lvl="0"/>
            <a:r>
              <a:rPr lang="en-US" sz="3600" dirty="0" smtClean="0"/>
              <a:t>15 </a:t>
            </a:r>
            <a:r>
              <a:rPr lang="en-US" sz="3600" dirty="0"/>
              <a:t>Remember that you were slaves in Egypt and the Lord your God redeemed you. That is why I give you this command today. </a:t>
            </a:r>
          </a:p>
        </p:txBody>
      </p:sp>
    </p:spTree>
    <p:extLst>
      <p:ext uri="{BB962C8B-B14F-4D97-AF65-F5344CB8AC3E}">
        <p14:creationId xmlns:p14="http://schemas.microsoft.com/office/powerpoint/2010/main" val="15360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143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16 </a:t>
            </a:r>
            <a:r>
              <a:rPr lang="en-US" sz="3600" dirty="0"/>
              <a:t>But if your servant says to you, “I do not want to leave you,” because he loves you and your family and is well off with </a:t>
            </a:r>
            <a:r>
              <a:rPr lang="en-US" sz="3600" dirty="0" smtClean="0"/>
              <a:t>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65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134" y="147009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17 </a:t>
            </a:r>
            <a:r>
              <a:rPr lang="en-US" sz="3600" dirty="0"/>
              <a:t>then take an awl and push it through his earlobe into the door, and he will become your servant for life. Do the same for your female servant. </a:t>
            </a:r>
          </a:p>
        </p:txBody>
      </p:sp>
      <p:pic>
        <p:nvPicPr>
          <p:cNvPr id="3074" name="Picture 2" descr="http://www.nps.gov/museum/exhibits/band/exb_archeology/BAND228_awl_ex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4611682"/>
            <a:ext cx="4648200" cy="20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oloporgracia.com.mx/galeria/deuteronomio/images/deuteronomio-15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90" y="2057400"/>
            <a:ext cx="393491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534" y="2438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awl</a:t>
            </a:r>
          </a:p>
          <a:p>
            <a:r>
              <a:rPr lang="en-US" sz="2800" i="1" dirty="0" smtClean="0"/>
              <a:t>noun</a:t>
            </a:r>
            <a:endParaRPr lang="en-US" sz="2800" dirty="0"/>
          </a:p>
          <a:p>
            <a:r>
              <a:rPr lang="en-US" sz="2800" dirty="0"/>
              <a:t>a small pointed tool used for piercing holes, especially in leather</a:t>
            </a:r>
          </a:p>
        </p:txBody>
      </p:sp>
    </p:spTree>
    <p:extLst>
      <p:ext uri="{BB962C8B-B14F-4D97-AF65-F5344CB8AC3E}">
        <p14:creationId xmlns:p14="http://schemas.microsoft.com/office/powerpoint/2010/main" val="27241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18 </a:t>
            </a:r>
            <a:r>
              <a:rPr lang="en-US" sz="3600" dirty="0"/>
              <a:t>Do not consider it a hardship to set your servant free, because their service to you these six years has been worth twice as much as that of a hired hand. </a:t>
            </a:r>
            <a:r>
              <a:rPr lang="en-US" sz="3600" dirty="0" smtClean="0"/>
              <a:t>And </a:t>
            </a:r>
            <a:r>
              <a:rPr lang="en-US" sz="3600" dirty="0"/>
              <a:t>the Lord your God will bless you in everything you do.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7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52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16 </a:t>
            </a:r>
            <a:r>
              <a:rPr lang="en-US" sz="3600" dirty="0"/>
              <a:t>But if your servant says to you, “I do not want to leave you,” because he loves you and your family and is well off with </a:t>
            </a:r>
            <a:r>
              <a:rPr lang="en-US" sz="3600" dirty="0" smtClean="0"/>
              <a:t>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45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It’s Deliberate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						It’s a choice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It’s not out of a debt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				It’s not out of obligation</a:t>
            </a:r>
          </a:p>
          <a:p>
            <a:pPr lvl="0"/>
            <a:endParaRPr lang="en-US" sz="1100" dirty="0" smtClean="0"/>
          </a:p>
          <a:p>
            <a:pPr lvl="0"/>
            <a:r>
              <a:rPr lang="en-US" sz="3600" u="sng" dirty="0" smtClean="0"/>
              <a:t>Why verse 16?</a:t>
            </a:r>
          </a:p>
          <a:p>
            <a:pPr lvl="0"/>
            <a:r>
              <a:rPr lang="en-US" sz="3600" dirty="0"/>
              <a:t>	</a:t>
            </a:r>
            <a:r>
              <a:rPr lang="en-US" sz="3600" dirty="0" smtClean="0"/>
              <a:t>Because he loves you</a:t>
            </a:r>
          </a:p>
          <a:p>
            <a:pPr lvl="0"/>
            <a:r>
              <a:rPr lang="en-US" sz="3600" dirty="0" smtClean="0"/>
              <a:t>	Because he loves your family</a:t>
            </a:r>
          </a:p>
          <a:p>
            <a:pPr lvl="0"/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9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/>
              <a:t>Psalms 100:2</a:t>
            </a:r>
            <a:r>
              <a:rPr lang="en-US" sz="3200" dirty="0"/>
              <a:t> - “Serve the Lord with gladness</a:t>
            </a:r>
            <a:r>
              <a:rPr lang="en-US" sz="3200" dirty="0" smtClean="0"/>
              <a:t>…”</a:t>
            </a:r>
          </a:p>
          <a:p>
            <a:pPr lvl="0"/>
            <a:endParaRPr lang="en-US" sz="3200" dirty="0"/>
          </a:p>
          <a:p>
            <a:pPr lvl="0"/>
            <a:r>
              <a:rPr lang="en-US" sz="3200" b="1" dirty="0"/>
              <a:t>II Corinthians 9:7</a:t>
            </a:r>
            <a:r>
              <a:rPr lang="en-US" sz="3200" dirty="0"/>
              <a:t> </a:t>
            </a:r>
            <a:r>
              <a:rPr lang="en-US" sz="3200" dirty="0" smtClean="0"/>
              <a:t>- so </a:t>
            </a:r>
            <a:r>
              <a:rPr lang="en-US" sz="3200" dirty="0"/>
              <a:t>let him give; not grudgingly, or of necessity: for God </a:t>
            </a:r>
            <a:r>
              <a:rPr lang="en-US" sz="3200" dirty="0" err="1"/>
              <a:t>loveth</a:t>
            </a:r>
            <a:r>
              <a:rPr lang="en-US" sz="3200" dirty="0"/>
              <a:t> a cheerful </a:t>
            </a:r>
            <a:r>
              <a:rPr lang="en-US" sz="3200" dirty="0" smtClean="0"/>
              <a:t>giver</a:t>
            </a:r>
          </a:p>
          <a:p>
            <a:pPr lvl="0"/>
            <a:endParaRPr lang="en-US" sz="3200" dirty="0"/>
          </a:p>
          <a:p>
            <a:pPr lvl="0"/>
            <a:r>
              <a:rPr lang="en-US" sz="3200" b="1" dirty="0"/>
              <a:t>I Pet 5:2</a:t>
            </a:r>
            <a:r>
              <a:rPr lang="en-US" sz="3200" dirty="0"/>
              <a:t> - “Feed the flock of God which is among you, not by constraint, but </a:t>
            </a:r>
            <a:r>
              <a:rPr lang="en-US" sz="3200" dirty="0" smtClean="0"/>
              <a:t>willingly</a:t>
            </a:r>
          </a:p>
          <a:p>
            <a:pPr lvl="0"/>
            <a:endParaRPr lang="en-US" sz="3200" dirty="0"/>
          </a:p>
          <a:p>
            <a:pPr lvl="0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748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200" dirty="0"/>
          </a:p>
          <a:p>
            <a:r>
              <a:rPr lang="en-US" sz="3200" b="1" dirty="0" smtClean="0"/>
              <a:t>John 15:15</a:t>
            </a:r>
            <a:r>
              <a:rPr lang="en-US" sz="3200" dirty="0" smtClean="0"/>
              <a:t> - “I call you not servants; for the servant </a:t>
            </a:r>
            <a:r>
              <a:rPr lang="en-US" sz="3200" dirty="0" err="1" smtClean="0"/>
              <a:t>knoweth</a:t>
            </a:r>
            <a:r>
              <a:rPr lang="en-US" sz="3200" dirty="0" smtClean="0"/>
              <a:t> not what his lord doeth: but I have called you friends;</a:t>
            </a:r>
          </a:p>
          <a:p>
            <a:pPr lvl="0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871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94" y="762000"/>
            <a:ext cx="84538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/>
              <a:t>Servant:	A </a:t>
            </a:r>
            <a:r>
              <a:rPr lang="en-US" sz="4000" dirty="0"/>
              <a:t>person who performs </a:t>
            </a:r>
            <a:endParaRPr lang="en-US" sz="4000" dirty="0" smtClean="0"/>
          </a:p>
          <a:p>
            <a:pPr lvl="1"/>
            <a:r>
              <a:rPr lang="en-US" sz="4000" dirty="0"/>
              <a:t>	</a:t>
            </a:r>
            <a:r>
              <a:rPr lang="en-US" sz="4000" dirty="0" smtClean="0"/>
              <a:t>		duties </a:t>
            </a:r>
            <a:r>
              <a:rPr lang="en-US" sz="4000" dirty="0"/>
              <a:t>for </a:t>
            </a:r>
            <a:r>
              <a:rPr lang="en-US" sz="4000" dirty="0" smtClean="0"/>
              <a:t>others.</a:t>
            </a:r>
          </a:p>
          <a:p>
            <a:pPr lvl="1"/>
            <a:endParaRPr lang="en-US" sz="4000" dirty="0"/>
          </a:p>
          <a:p>
            <a:pPr lvl="2"/>
            <a:r>
              <a:rPr lang="en-US" sz="4000" dirty="0" smtClean="0"/>
              <a:t>		A </a:t>
            </a:r>
            <a:r>
              <a:rPr lang="en-US" sz="4000" dirty="0"/>
              <a:t>devoted and helpful </a:t>
            </a:r>
            <a:endParaRPr lang="en-US" sz="4000" dirty="0" smtClean="0"/>
          </a:p>
          <a:p>
            <a:pPr lvl="2"/>
            <a:r>
              <a:rPr lang="en-US" sz="4000" dirty="0"/>
              <a:t>	</a:t>
            </a:r>
            <a:r>
              <a:rPr lang="en-US" sz="4000" dirty="0" smtClean="0"/>
              <a:t>	follower </a:t>
            </a:r>
            <a:r>
              <a:rPr lang="en-US" sz="4000" dirty="0"/>
              <a:t>or </a:t>
            </a:r>
            <a:r>
              <a:rPr lang="en-US" sz="4000" dirty="0" smtClean="0"/>
              <a:t>supporter.</a:t>
            </a:r>
            <a:endParaRPr lang="en-US" sz="4000" dirty="0"/>
          </a:p>
          <a:p>
            <a:r>
              <a:rPr lang="en-US" sz="4000" dirty="0"/>
              <a:t> 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  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809262"/>
            <a:ext cx="81787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Synonyms:  helper, supporter, follower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77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deliberate.com/wp-content/uploads/2013/11/tumblr_mvnmkbgcMQ1s551n3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8" y="0"/>
            <a:ext cx="9152467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734" y="1828800"/>
            <a:ext cx="3945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1. God Created Us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75733" y="2667000"/>
            <a:ext cx="8615628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 God gave us Jesus</a:t>
            </a:r>
          </a:p>
          <a:p>
            <a:endParaRPr lang="en-US" sz="1200" dirty="0" smtClean="0"/>
          </a:p>
          <a:p>
            <a:pPr marL="0" lvl="1"/>
            <a:r>
              <a:rPr lang="en-US" sz="3600" b="1" dirty="0" smtClean="0"/>
              <a:t>John 3:16 - </a:t>
            </a:r>
            <a:r>
              <a:rPr lang="en-US" sz="3600" dirty="0"/>
              <a:t>For God so loved a certain bunch </a:t>
            </a:r>
            <a:endParaRPr lang="en-US" sz="3600" dirty="0" smtClean="0"/>
          </a:p>
          <a:p>
            <a:pPr marL="0" lvl="1"/>
            <a:r>
              <a:rPr lang="en-US" sz="3600" dirty="0" smtClean="0"/>
              <a:t>of </a:t>
            </a:r>
            <a:r>
              <a:rPr lang="en-US" sz="3600" dirty="0"/>
              <a:t>people that he choose a random person </a:t>
            </a:r>
            <a:endParaRPr lang="en-US" sz="3600" dirty="0" smtClean="0"/>
          </a:p>
          <a:p>
            <a:pPr marL="0" lvl="1"/>
            <a:r>
              <a:rPr lang="en-US" sz="3600" dirty="0" smtClean="0"/>
              <a:t>so </a:t>
            </a:r>
            <a:r>
              <a:rPr lang="en-US" sz="3600" dirty="0"/>
              <a:t>that if a certain group of people that he </a:t>
            </a:r>
            <a:endParaRPr lang="en-US" sz="3600" dirty="0" smtClean="0"/>
          </a:p>
          <a:p>
            <a:pPr marL="0" lvl="1"/>
            <a:r>
              <a:rPr lang="en-US" sz="3600" dirty="0" smtClean="0"/>
              <a:t>chose </a:t>
            </a:r>
            <a:r>
              <a:rPr lang="en-US" sz="3600" dirty="0"/>
              <a:t>checked off all the stuff on God’s list </a:t>
            </a:r>
            <a:endParaRPr lang="en-US" sz="3600" dirty="0" smtClean="0"/>
          </a:p>
          <a:p>
            <a:pPr marL="0" lvl="1"/>
            <a:r>
              <a:rPr lang="en-US" sz="3600" dirty="0" smtClean="0"/>
              <a:t>they </a:t>
            </a:r>
            <a:r>
              <a:rPr lang="en-US" sz="3600" dirty="0"/>
              <a:t>got to go to heaven.</a:t>
            </a:r>
          </a:p>
          <a:p>
            <a:pPr marL="0" lvl="1"/>
            <a:r>
              <a:rPr lang="en-US" dirty="0" smtClean="0"/>
              <a:t> </a:t>
            </a:r>
            <a:endParaRPr lang="en-US" dirty="0"/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-152400" y="761999"/>
            <a:ext cx="9222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reasons do we have to Serve God?</a:t>
            </a:r>
          </a:p>
          <a:p>
            <a:pPr lvl="1"/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07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067" y="762000"/>
            <a:ext cx="85542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pPr marL="0" lvl="1"/>
            <a:r>
              <a:rPr lang="en-US" sz="3600" b="1" dirty="0" smtClean="0"/>
              <a:t>John 3:16 - </a:t>
            </a:r>
            <a:r>
              <a:rPr lang="en-US" sz="3600" dirty="0"/>
              <a:t>For God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so loved </a:t>
            </a:r>
            <a:r>
              <a:rPr lang="en-US" sz="3600" dirty="0"/>
              <a:t>the world, that </a:t>
            </a:r>
            <a:endParaRPr lang="en-US" sz="3600" dirty="0" smtClean="0"/>
          </a:p>
          <a:p>
            <a:pPr marL="0" lvl="1"/>
            <a:r>
              <a:rPr lang="en-US" sz="3600" dirty="0" smtClean="0"/>
              <a:t>he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gave his only begotten Son</a:t>
            </a:r>
            <a:r>
              <a:rPr lang="en-US" sz="3600" dirty="0"/>
              <a:t>,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03200" y="2971800"/>
            <a:ext cx="91571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3600" b="1" dirty="0"/>
              <a:t>Isaiah 59:15-17</a:t>
            </a:r>
            <a:r>
              <a:rPr lang="en-US" sz="3600" dirty="0"/>
              <a:t> - “… he was appalled that there </a:t>
            </a:r>
            <a:endParaRPr lang="en-US" sz="3600" dirty="0" smtClean="0"/>
          </a:p>
          <a:p>
            <a:pPr marL="0" lvl="2"/>
            <a:r>
              <a:rPr lang="en-US" sz="3600" dirty="0" smtClean="0"/>
              <a:t>was no-one </a:t>
            </a:r>
            <a:r>
              <a:rPr lang="en-US" sz="3600" dirty="0"/>
              <a:t>to intervene; </a:t>
            </a:r>
            <a:r>
              <a:rPr lang="en-US" sz="3600" dirty="0" smtClean="0"/>
              <a:t>so </a:t>
            </a:r>
            <a:r>
              <a:rPr lang="en-US" sz="3600" dirty="0"/>
              <a:t>his own arm </a:t>
            </a:r>
            <a:endParaRPr lang="en-US" sz="3600" dirty="0" smtClean="0"/>
          </a:p>
          <a:p>
            <a:pPr marL="0" lvl="2"/>
            <a:r>
              <a:rPr lang="en-US" sz="3600" dirty="0" smtClean="0"/>
              <a:t>worked salvation </a:t>
            </a:r>
            <a:r>
              <a:rPr lang="en-US" sz="3600" dirty="0"/>
              <a:t>for him, and his own </a:t>
            </a:r>
            <a:endParaRPr lang="en-US" sz="3600" dirty="0" smtClean="0"/>
          </a:p>
          <a:p>
            <a:pPr marL="0" lvl="2"/>
            <a:r>
              <a:rPr lang="en-US" sz="3600" dirty="0" smtClean="0"/>
              <a:t>righteousness sustained </a:t>
            </a:r>
            <a:r>
              <a:rPr lang="en-US" sz="3600" dirty="0"/>
              <a:t>him.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86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57200"/>
            <a:ext cx="851329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pPr marL="0" lvl="1"/>
            <a:r>
              <a:rPr lang="en-US" sz="3600" b="1" dirty="0" smtClean="0"/>
              <a:t>John 3:16 - </a:t>
            </a:r>
            <a:r>
              <a:rPr lang="en-US" sz="3600" dirty="0"/>
              <a:t>For God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so loved </a:t>
            </a:r>
            <a:r>
              <a:rPr lang="en-US" sz="3600" dirty="0"/>
              <a:t>the world, that </a:t>
            </a:r>
            <a:endParaRPr lang="en-US" sz="3600" dirty="0" smtClean="0"/>
          </a:p>
          <a:p>
            <a:pPr marL="0" lvl="1"/>
            <a:r>
              <a:rPr lang="en-US" sz="3600" dirty="0" smtClean="0"/>
              <a:t>he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gave his only begotten Son</a:t>
            </a:r>
            <a:r>
              <a:rPr lang="en-US" sz="3600" dirty="0"/>
              <a:t>, that </a:t>
            </a:r>
            <a:endParaRPr lang="en-US" sz="3600" dirty="0" smtClean="0"/>
          </a:p>
          <a:p>
            <a:pPr marL="0" lvl="1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whosoever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/>
              <a:t>believeth in him </a:t>
            </a:r>
            <a:endParaRPr lang="en-US" sz="3600" dirty="0" smtClean="0"/>
          </a:p>
          <a:p>
            <a:pPr marL="0" lvl="1"/>
            <a:r>
              <a:rPr lang="en-US" sz="3600" dirty="0" smtClean="0"/>
              <a:t>should </a:t>
            </a:r>
            <a:r>
              <a:rPr lang="en-US" sz="3600" dirty="0"/>
              <a:t>not </a:t>
            </a:r>
            <a:r>
              <a:rPr lang="en-US" sz="3600" dirty="0" smtClean="0"/>
              <a:t>perish</a:t>
            </a:r>
            <a:r>
              <a:rPr lang="en-US" sz="3600" dirty="0"/>
              <a:t>, but have everlasting life.</a:t>
            </a:r>
            <a:r>
              <a:rPr lang="en-US" dirty="0" smtClean="0"/>
              <a:t> </a:t>
            </a:r>
            <a:endParaRPr lang="en-US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37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720" y="761999"/>
            <a:ext cx="9222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reasons do we have to Serve God?</a:t>
            </a:r>
          </a:p>
          <a:p>
            <a:pPr lvl="1"/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75734" y="1828800"/>
            <a:ext cx="3945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1. God Created Us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75733" y="2667000"/>
            <a:ext cx="440960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 God gave us Jesus</a:t>
            </a:r>
          </a:p>
          <a:p>
            <a:pPr marL="0" lvl="1"/>
            <a:r>
              <a:rPr lang="en-US" b="1" dirty="0" smtClean="0"/>
              <a:t>John 3:16</a:t>
            </a:r>
            <a:r>
              <a:rPr lang="en-US" dirty="0" smtClean="0"/>
              <a:t> </a:t>
            </a:r>
            <a:endParaRPr lang="en-US" dirty="0"/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75733" y="3810000"/>
            <a:ext cx="825219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3. God blesses us everyday</a:t>
            </a:r>
          </a:p>
          <a:p>
            <a:pPr marL="0" lvl="1"/>
            <a:r>
              <a:rPr lang="en-US" sz="2800" b="1" dirty="0" smtClean="0"/>
              <a:t>James </a:t>
            </a:r>
            <a:r>
              <a:rPr lang="en-US" sz="2800" b="1" dirty="0"/>
              <a:t>1:17</a:t>
            </a:r>
            <a:r>
              <a:rPr lang="en-US" sz="2800" dirty="0"/>
              <a:t> - Every good and perfect gift is from above, </a:t>
            </a:r>
            <a:endParaRPr lang="en-US" sz="2800" dirty="0" smtClean="0"/>
          </a:p>
          <a:p>
            <a:pPr marL="0" lvl="1"/>
            <a:r>
              <a:rPr lang="en-US" sz="2800" dirty="0" smtClean="0"/>
              <a:t>coming </a:t>
            </a:r>
            <a:r>
              <a:rPr lang="en-US" sz="2800" dirty="0"/>
              <a:t>down from the Father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27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720" y="761999"/>
            <a:ext cx="9222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reasons do we have to Serve God?</a:t>
            </a:r>
          </a:p>
          <a:p>
            <a:pPr lvl="1"/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75734" y="1828800"/>
            <a:ext cx="312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He deserves it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1658" y="2907562"/>
            <a:ext cx="795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We have a debt that we cannot repay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54625" y="3962400"/>
            <a:ext cx="480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We have an obligation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1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98" y="554504"/>
            <a:ext cx="77566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Does God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want our OBLIGATION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lvl="1" algn="ctr"/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pic>
        <p:nvPicPr>
          <p:cNvPr id="1028" name="Picture 4" descr="http://jeffnielsen.com/wp-content/uploads/2014/06/required-cropp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03" y="2438400"/>
            <a:ext cx="4724400" cy="186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17693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/>
              <a:t>Deuteronomy </a:t>
            </a:r>
            <a:r>
              <a:rPr lang="en-US" sz="3600" b="1" dirty="0" smtClean="0"/>
              <a:t>15:12</a:t>
            </a:r>
            <a:r>
              <a:rPr lang="en-US" sz="3600" dirty="0" smtClean="0"/>
              <a:t> </a:t>
            </a:r>
            <a:r>
              <a:rPr lang="en-US" sz="3600" dirty="0"/>
              <a:t>- If any of your people—Hebrew men or women—sell themselves to you and serve you six years, in the seventh year you must let them go free.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604822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1. Have Compassion towards people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40123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2. Portion of Temple tithe goes to the needy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19764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3. Un-harvested fields left for needy to pick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65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594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Jack Henry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2015-03-17T16:28:39Z</dcterms:created>
  <dcterms:modified xsi:type="dcterms:W3CDTF">2015-03-20T17:38:28Z</dcterms:modified>
</cp:coreProperties>
</file>