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B7E57F4-C33E-467F-A340-5B5D30C2AC41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2EB103-AC88-4694-A887-2DD2DC00FC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57F4-C33E-467F-A340-5B5D30C2AC41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B103-AC88-4694-A887-2DD2DC00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3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57F4-C33E-467F-A340-5B5D30C2AC41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B103-AC88-4694-A887-2DD2DC00FC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09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57F4-C33E-467F-A340-5B5D30C2AC41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B103-AC88-4694-A887-2DD2DC00FC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02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57F4-C33E-467F-A340-5B5D30C2AC41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B103-AC88-4694-A887-2DD2DC00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29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57F4-C33E-467F-A340-5B5D30C2AC41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B103-AC88-4694-A887-2DD2DC00FC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055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57F4-C33E-467F-A340-5B5D30C2AC41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B103-AC88-4694-A887-2DD2DC00FC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68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57F4-C33E-467F-A340-5B5D30C2AC41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B103-AC88-4694-A887-2DD2DC00FC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58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57F4-C33E-467F-A340-5B5D30C2AC41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B103-AC88-4694-A887-2DD2DC00FC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41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57F4-C33E-467F-A340-5B5D30C2AC41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B103-AC88-4694-A887-2DD2DC00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5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57F4-C33E-467F-A340-5B5D30C2AC41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B103-AC88-4694-A887-2DD2DC00FC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57F4-C33E-467F-A340-5B5D30C2AC41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B103-AC88-4694-A887-2DD2DC00FC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12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57F4-C33E-467F-A340-5B5D30C2AC41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B103-AC88-4694-A887-2DD2DC00FC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78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57F4-C33E-467F-A340-5B5D30C2AC41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B103-AC88-4694-A887-2DD2DC00FC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00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57F4-C33E-467F-A340-5B5D30C2AC41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B103-AC88-4694-A887-2DD2DC00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57F4-C33E-467F-A340-5B5D30C2AC41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B103-AC88-4694-A887-2DD2DC00FC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51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57F4-C33E-467F-A340-5B5D30C2AC41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B103-AC88-4694-A887-2DD2DC00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3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7E57F4-C33E-467F-A340-5B5D30C2AC41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2EB103-AC88-4694-A887-2DD2DC00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6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66" y="-1"/>
            <a:ext cx="943942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Communication from God</a:t>
            </a:r>
            <a:endParaRPr lang="en-US" sz="6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God’s communication………..</a:t>
            </a:r>
          </a:p>
          <a:p>
            <a:pPr marL="0" indent="0" algn="ctr">
              <a:buNone/>
            </a:pPr>
            <a:r>
              <a:rPr lang="en-US" sz="3600" b="1" dirty="0" smtClean="0"/>
              <a:t>IN THE PAST</a:t>
            </a:r>
          </a:p>
          <a:p>
            <a:r>
              <a:rPr lang="en-US" sz="3200" b="1" dirty="0" smtClean="0"/>
              <a:t>Heb. 1:1</a:t>
            </a:r>
          </a:p>
          <a:p>
            <a:r>
              <a:rPr lang="en-US" sz="3200" b="1" u="sng" dirty="0" smtClean="0">
                <a:solidFill>
                  <a:schemeClr val="accent1"/>
                </a:solidFill>
              </a:rPr>
              <a:t>Dreams-</a:t>
            </a:r>
            <a:r>
              <a:rPr lang="en-US" sz="3200" dirty="0" smtClean="0">
                <a:solidFill>
                  <a:schemeClr val="accent1"/>
                </a:solidFill>
              </a:rPr>
              <a:t> Genesis 28	</a:t>
            </a:r>
            <a:r>
              <a:rPr lang="en-US" sz="3200" dirty="0" smtClean="0"/>
              <a:t>							</a:t>
            </a:r>
          </a:p>
          <a:p>
            <a:r>
              <a:rPr lang="en-US" sz="3200" b="1" u="sng" dirty="0" smtClean="0">
                <a:solidFill>
                  <a:schemeClr val="accent1"/>
                </a:solidFill>
              </a:rPr>
              <a:t>Visions-</a:t>
            </a:r>
            <a:r>
              <a:rPr lang="en-US" sz="3200" dirty="0" smtClean="0">
                <a:solidFill>
                  <a:schemeClr val="accent1"/>
                </a:solidFill>
              </a:rPr>
              <a:t> Acts 10:11</a:t>
            </a:r>
          </a:p>
          <a:p>
            <a:r>
              <a:rPr lang="en-US" sz="3200" b="1" u="sng" dirty="0" smtClean="0">
                <a:solidFill>
                  <a:schemeClr val="accent1"/>
                </a:solidFill>
              </a:rPr>
              <a:t>Voices-</a:t>
            </a:r>
            <a:r>
              <a:rPr lang="en-US" sz="3200" dirty="0" smtClean="0">
                <a:solidFill>
                  <a:schemeClr val="accent1"/>
                </a:solidFill>
              </a:rPr>
              <a:t> Acts 9:4</a:t>
            </a:r>
            <a:endParaRPr lang="en-US" sz="3200" b="1" u="sng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24025" y="4073937"/>
            <a:ext cx="56833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chemeClr val="accent1"/>
                </a:solidFill>
              </a:rPr>
              <a:t>Donkey-</a:t>
            </a:r>
            <a:r>
              <a:rPr lang="en-US" sz="3200" dirty="0" smtClean="0">
                <a:solidFill>
                  <a:schemeClr val="accent1"/>
                </a:solidFill>
              </a:rPr>
              <a:t> Numbers 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chemeClr val="accent1"/>
                </a:solidFill>
              </a:rPr>
              <a:t>Prophets-</a:t>
            </a:r>
            <a:r>
              <a:rPr lang="en-US" sz="3200" dirty="0" smtClean="0">
                <a:solidFill>
                  <a:schemeClr val="accent1"/>
                </a:solidFill>
              </a:rPr>
              <a:t> Jeremiah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chemeClr val="accent1"/>
                </a:solidFill>
              </a:rPr>
              <a:t>O.T. Scriptures-</a:t>
            </a:r>
            <a:r>
              <a:rPr lang="en-US" sz="3200" dirty="0" smtClean="0">
                <a:solidFill>
                  <a:schemeClr val="accent1"/>
                </a:solidFill>
              </a:rPr>
              <a:t> II Tim 3:16</a:t>
            </a:r>
            <a:endParaRPr lang="en-US" sz="3200" b="1" u="sng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1881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Communication from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God’s communication………….</a:t>
            </a:r>
          </a:p>
          <a:p>
            <a:pPr marL="0" indent="0" algn="ctr">
              <a:buNone/>
            </a:pPr>
            <a:r>
              <a:rPr lang="en-US" sz="3600" b="1" dirty="0" smtClean="0"/>
              <a:t>NOW</a:t>
            </a:r>
          </a:p>
          <a:p>
            <a:r>
              <a:rPr lang="en-US" sz="3200" b="1" dirty="0" smtClean="0"/>
              <a:t>Heb. 1:2</a:t>
            </a:r>
          </a:p>
          <a:p>
            <a:r>
              <a:rPr lang="en-US" sz="3200" b="1" u="sng" dirty="0" smtClean="0"/>
              <a:t>His life-</a:t>
            </a:r>
          </a:p>
          <a:p>
            <a:pPr lvl="1"/>
            <a:r>
              <a:rPr lang="en-US" sz="2800" dirty="0" smtClean="0"/>
              <a:t> II Peter 1:16-18, John 20:30-31; 21:25</a:t>
            </a:r>
          </a:p>
          <a:p>
            <a:pPr marL="0" indent="0">
              <a:buNone/>
            </a:pP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78385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Communication from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His words</a:t>
            </a:r>
          </a:p>
          <a:p>
            <a:pPr lvl="1"/>
            <a:r>
              <a:rPr lang="en-US" sz="3200" b="1" u="sng" dirty="0" smtClean="0"/>
              <a:t>As given by the Holy Spirit</a:t>
            </a:r>
          </a:p>
          <a:p>
            <a:pPr lvl="2"/>
            <a:r>
              <a:rPr lang="en-US" sz="3000" dirty="0" smtClean="0"/>
              <a:t>John 14:26; 15:26; 16:13</a:t>
            </a:r>
          </a:p>
          <a:p>
            <a:pPr lvl="2"/>
            <a:r>
              <a:rPr lang="en-US" sz="3000" dirty="0" smtClean="0"/>
              <a:t>Col. 3:16 and Eph. 5:19</a:t>
            </a:r>
          </a:p>
          <a:p>
            <a:pPr lvl="1"/>
            <a:r>
              <a:rPr lang="en-US" sz="3200" b="1" u="sng" dirty="0" smtClean="0"/>
              <a:t>As written and delivered by holy men of God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39930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Communication from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Conclusion:</a:t>
            </a:r>
          </a:p>
          <a:p>
            <a:pPr lvl="1"/>
            <a:r>
              <a:rPr lang="en-US" sz="3200" b="1" dirty="0" smtClean="0"/>
              <a:t>Why is there no need for any other mode of communication from God:</a:t>
            </a:r>
          </a:p>
          <a:p>
            <a:pPr lvl="2"/>
            <a:r>
              <a:rPr lang="en-US" sz="3000" b="1" u="sng" dirty="0" smtClean="0"/>
              <a:t>Because it discredits God’s integrity</a:t>
            </a:r>
          </a:p>
          <a:p>
            <a:pPr lvl="2"/>
            <a:r>
              <a:rPr lang="en-US" sz="3000" b="1" u="sng" dirty="0" smtClean="0"/>
              <a:t>Because it discredits God’s ability</a:t>
            </a:r>
            <a:endParaRPr lang="en-US" sz="3000" b="1" u="sng" dirty="0"/>
          </a:p>
        </p:txBody>
      </p:sp>
    </p:spTree>
    <p:extLst>
      <p:ext uri="{BB962C8B-B14F-4D97-AF65-F5344CB8AC3E}">
        <p14:creationId xmlns:p14="http://schemas.microsoft.com/office/powerpoint/2010/main" val="20308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166</TotalTime>
  <Words>110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Andalus</vt:lpstr>
      <vt:lpstr>Arial</vt:lpstr>
      <vt:lpstr>Garamond</vt:lpstr>
      <vt:lpstr>Organic</vt:lpstr>
      <vt:lpstr>PowerPoint Presentation</vt:lpstr>
      <vt:lpstr>Communication from God</vt:lpstr>
      <vt:lpstr>Communication from God</vt:lpstr>
      <vt:lpstr>Communication from God</vt:lpstr>
      <vt:lpstr>Communication from God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5</cp:revision>
  <dcterms:created xsi:type="dcterms:W3CDTF">2015-02-13T18:08:18Z</dcterms:created>
  <dcterms:modified xsi:type="dcterms:W3CDTF">2015-02-13T20:55:04Z</dcterms:modified>
</cp:coreProperties>
</file>