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3600">
        <a:solidFill>
          <a:srgbClr val="6E603B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6BBB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 b="def" i="def"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2540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_rels/tableStyles.xml.rels><?xml version="1.0" encoding="UTF-8" standalone="yes"?><Relationships xmlns="http://schemas.openxmlformats.org/package/2006/relationships"><Relationship Id="rId1" Type="http://schemas.openxmlformats.org/officeDocument/2006/relationships/image" Target="media/image7.png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70" sz="70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One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Two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Three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Four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70" sz="70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One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Two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Three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Four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2286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4572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6858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914400" algn="ctr">
              <a:spcBef>
                <a:spcPts val="600"/>
              </a:spcBef>
              <a:buSzTx/>
              <a:buFont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One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1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Two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2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Three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3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Four</a:t>
            </a:r>
            <a:endParaRPr spc="36" sz="3600">
              <a:solidFill>
                <a:srgbClr val="3E382B"/>
              </a:solidFill>
              <a:effectLst>
                <a:outerShdw sx="100000" sy="100000" kx="0" ky="0" algn="b" rotWithShape="0" blurRad="38100" dist="12700" dir="5400000">
                  <a:srgbClr val="E0DEC7">
                    <a:alpha val="80000"/>
                  </a:srgbClr>
                </a:outerShdw>
              </a:effectLst>
            </a:endParaRPr>
          </a:p>
          <a:p>
            <a:pPr lvl="4">
              <a:defRPr spc="0" sz="1800">
                <a:solidFill>
                  <a:srgbClr val="000000"/>
                </a:solidFill>
                <a:effectLst/>
              </a:defRPr>
            </a:pPr>
            <a:r>
              <a:rPr spc="36" sz="3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One</a:t>
            </a:r>
            <a:endParaRPr sz="3600">
              <a:solidFill>
                <a:srgbClr val="93741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Two</a:t>
            </a:r>
            <a:endParaRPr sz="3600">
              <a:solidFill>
                <a:srgbClr val="93741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Three</a:t>
            </a:r>
            <a:endParaRPr sz="3600">
              <a:solidFill>
                <a:srgbClr val="93741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Four</a:t>
            </a:r>
            <a:endParaRPr sz="3600">
              <a:solidFill>
                <a:srgbClr val="93741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One</a:t>
            </a:r>
            <a:endParaRPr sz="3200">
              <a:solidFill>
                <a:srgbClr val="93741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Two</a:t>
            </a:r>
            <a:endParaRPr sz="3200">
              <a:solidFill>
                <a:srgbClr val="93741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Three</a:t>
            </a:r>
            <a:endParaRPr sz="3200">
              <a:solidFill>
                <a:srgbClr val="93741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Four</a:t>
            </a:r>
            <a:endParaRPr sz="3200">
              <a:solidFill>
                <a:srgbClr val="93741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One</a:t>
            </a:r>
            <a:endParaRPr sz="3600">
              <a:solidFill>
                <a:srgbClr val="93741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Two</a:t>
            </a:r>
            <a:endParaRPr sz="3600">
              <a:solidFill>
                <a:srgbClr val="93741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Three</a:t>
            </a:r>
            <a:endParaRPr sz="3600">
              <a:solidFill>
                <a:srgbClr val="93741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Four</a:t>
            </a:r>
            <a:endParaRPr sz="3600">
              <a:solidFill>
                <a:srgbClr val="93741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One</a:t>
            </a:r>
            <a:endParaRPr sz="3600">
              <a:solidFill>
                <a:srgbClr val="93741C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Two</a:t>
            </a:r>
            <a:endParaRPr sz="3600">
              <a:solidFill>
                <a:srgbClr val="93741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Three</a:t>
            </a:r>
            <a:endParaRPr sz="3600">
              <a:solidFill>
                <a:srgbClr val="93741C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Four</a:t>
            </a:r>
            <a:endParaRPr sz="3600">
              <a:solidFill>
                <a:srgbClr val="93741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3741C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1pPr>
      <a:lvl2pPr indent="2286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2pPr>
      <a:lvl3pPr indent="4572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3pPr>
      <a:lvl4pPr indent="6858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4pPr>
      <a:lvl5pPr indent="9144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5pPr>
      <a:lvl6pPr indent="11430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6pPr>
      <a:lvl7pPr indent="13716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7pPr>
      <a:lvl8pPr indent="16002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8pPr>
      <a:lvl9pPr indent="1828800" algn="ctr" defTabSz="584200">
        <a:defRPr spc="70" sz="7000">
          <a:solidFill>
            <a:srgbClr val="6E603B"/>
          </a:solidFill>
          <a:latin typeface="+mn-lt"/>
          <a:ea typeface="+mn-ea"/>
          <a:cs typeface="+mn-cs"/>
          <a:sym typeface="American Typewriter"/>
        </a:defRPr>
      </a:lvl9pPr>
    </p:titleStyle>
    <p:bodyStyle>
      <a:lvl1pPr marL="4445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1pPr>
      <a:lvl2pPr marL="8890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2pPr>
      <a:lvl3pPr marL="13335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3pPr>
      <a:lvl4pPr marL="17780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4pPr>
      <a:lvl5pPr marL="22225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5pPr>
      <a:lvl6pPr marL="26670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6pPr>
      <a:lvl7pPr marL="31115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7pPr>
      <a:lvl8pPr marL="35560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8pPr>
      <a:lvl9pPr marL="4000500" indent="-444500" defTabSz="584200">
        <a:spcBef>
          <a:spcPts val="3600"/>
        </a:spcBef>
        <a:buSzPct val="45000"/>
        <a:buFont typeface="American Typewriter"/>
        <a:buBlip>
          <a:blip r:embed="rId3"/>
        </a:buBlip>
        <a:defRPr sz="3600">
          <a:solidFill>
            <a:srgbClr val="93741C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1269999" y="-1253067"/>
            <a:ext cx="10464801" cy="2603501"/>
          </a:xfrm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  <a:effectLst/>
              </a:defRPr>
            </a:pPr>
            <a:r>
              <a:rPr spc="70" sz="70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rPr>
              <a:t>The prayer dare!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0B3676C4-4DB6-402C-97FC-262DCEAF3C61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8382" y="1411388"/>
            <a:ext cx="6236779" cy="8315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Pray with others!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1587500" y="2061135"/>
            <a:ext cx="10464800" cy="6701865"/>
          </a:xfrm>
          <a:prstGeom prst="rect">
            <a:avLst/>
          </a:prstGeom>
        </p:spPr>
        <p:txBody>
          <a:bodyPr/>
          <a:lstStyle/>
          <a:p>
            <a:pPr lvl="0" marL="456847" indent="-456847" defTabSz="4323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93741C"/>
                </a:solidFill>
              </a:rPr>
              <a:t>There is more power available to us when we pray with other believers.</a:t>
            </a:r>
            <a:endParaRPr sz="3700">
              <a:solidFill>
                <a:srgbClr val="93741C"/>
              </a:solidFill>
            </a:endParaRPr>
          </a:p>
          <a:p>
            <a:pPr lvl="0" marL="456847" indent="-456847" defTabSz="4323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93741C"/>
                </a:solidFill>
              </a:rPr>
              <a:t>It's not enough to just pray with other believers.</a:t>
            </a:r>
            <a:endParaRPr sz="3700">
              <a:solidFill>
                <a:srgbClr val="93741C"/>
              </a:solidFill>
            </a:endParaRPr>
          </a:p>
          <a:p>
            <a:pPr lvl="0" marL="456847" indent="-456847" defTabSz="4323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93741C"/>
                </a:solidFill>
              </a:rPr>
              <a:t>We need to agree with them about what we are asking for – we all must be praying for the same thing.</a:t>
            </a:r>
            <a:endParaRPr sz="3700">
              <a:solidFill>
                <a:srgbClr val="93741C"/>
              </a:solidFill>
            </a:endParaRPr>
          </a:p>
          <a:p>
            <a:pPr lvl="0" marL="456847" indent="-456847" defTabSz="432308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93741C"/>
                </a:solidFill>
              </a:rPr>
              <a:t>Then, Jesus promised, our prayers are powerful.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Pray with others!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1587499" y="1551143"/>
            <a:ext cx="10464801" cy="7148109"/>
          </a:xfrm>
          <a:prstGeom prst="rect">
            <a:avLst/>
          </a:prstGeom>
        </p:spPr>
        <p:txBody>
          <a:bodyPr/>
          <a:lstStyle/>
          <a:p>
            <a:pPr lvl="0" marL="617361" indent="-61736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93741C"/>
                </a:solidFill>
              </a:rPr>
              <a:t>Matthew 18:19-20</a:t>
            </a:r>
            <a:endParaRPr sz="5000">
              <a:solidFill>
                <a:srgbClr val="93741C"/>
              </a:solidFill>
            </a:endParaRPr>
          </a:p>
          <a:p>
            <a:pPr lvl="0" marL="617361" indent="-61736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93741C"/>
                </a:solidFill>
              </a:rPr>
              <a:t>Romans 15:30-31</a:t>
            </a:r>
            <a:endParaRPr sz="5000">
              <a:solidFill>
                <a:srgbClr val="93741C"/>
              </a:solidFill>
            </a:endParaRPr>
          </a:p>
          <a:p>
            <a:pPr lvl="0" marL="617361" indent="-61736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93741C"/>
                </a:solidFill>
              </a:rPr>
              <a:t>Ephesians 6:19-20</a:t>
            </a:r>
            <a:endParaRPr sz="5000">
              <a:solidFill>
                <a:srgbClr val="93741C"/>
              </a:solidFill>
            </a:endParaRPr>
          </a:p>
          <a:p>
            <a:pPr lvl="0" marL="617361" indent="-61736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93741C"/>
                </a:solidFill>
              </a:rPr>
              <a:t>2 Corinthians 1:10-11</a:t>
            </a:r>
            <a:endParaRPr sz="5000">
              <a:solidFill>
                <a:srgbClr val="93741C"/>
              </a:solidFill>
            </a:endParaRPr>
          </a:p>
          <a:p>
            <a:pPr lvl="0" marL="617361" indent="-61736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93741C"/>
                </a:solidFill>
              </a:rPr>
              <a:t>Get over the awkwardness!!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4"/>
          <p:cNvGrpSpPr/>
          <p:nvPr/>
        </p:nvGrpSpPr>
        <p:grpSpPr>
          <a:xfrm rot="21600000">
            <a:off x="734934" y="790689"/>
            <a:ext cx="11534932" cy="8707190"/>
            <a:chOff x="-203200" y="-203200"/>
            <a:chExt cx="11534931" cy="8707189"/>
          </a:xfrm>
        </p:grpSpPr>
        <p:pic>
          <p:nvPicPr>
            <p:cNvPr id="43" name="7D0A5A02-DAE1-4BBB-8522-2D298F1C9B92-L0-00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1128376" cy="830064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03201"/>
              <a:ext cx="11534932" cy="870719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Pray for justice!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1438843" y="2651155"/>
            <a:ext cx="10762114" cy="6203889"/>
          </a:xfrm>
          <a:prstGeom prst="rect">
            <a:avLst/>
          </a:prstGeom>
        </p:spPr>
        <p:txBody>
          <a:bodyPr/>
          <a:lstStyle/>
          <a:p>
            <a:pPr lvl="0" marL="487715" indent="-487715" defTabSz="461518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50">
                <a:solidFill>
                  <a:srgbClr val="93741C"/>
                </a:solidFill>
              </a:rPr>
              <a:t>God notices when the government leaders are corrupt because his command apply to all people.</a:t>
            </a:r>
            <a:endParaRPr sz="3950">
              <a:solidFill>
                <a:srgbClr val="93741C"/>
              </a:solidFill>
            </a:endParaRPr>
          </a:p>
          <a:p>
            <a:pPr lvl="0" marL="487715" indent="-487715" defTabSz="461518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50">
                <a:solidFill>
                  <a:srgbClr val="93741C"/>
                </a:solidFill>
              </a:rPr>
              <a:t>He doesn't have one set of rules for leaders and those in positions of power and another set of rules for common people, his statutes apply to all people.</a:t>
            </a:r>
            <a:endParaRPr sz="3950">
              <a:solidFill>
                <a:srgbClr val="93741C"/>
              </a:solidFill>
            </a:endParaRPr>
          </a:p>
          <a:p>
            <a:pPr lvl="0" marL="487715" indent="-487715" defTabSz="461518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50">
                <a:solidFill>
                  <a:srgbClr val="93741C"/>
                </a:solidFill>
              </a:rPr>
              <a:t>Micah 6:8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Pray for Justice!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567972" indent="-567972" defTabSz="53746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93741C"/>
                </a:solidFill>
              </a:rPr>
              <a:t>God hates compunction and injustice, not only am on theaters also people.</a:t>
            </a:r>
            <a:endParaRPr sz="4600">
              <a:solidFill>
                <a:srgbClr val="93741C"/>
              </a:solidFill>
            </a:endParaRPr>
          </a:p>
          <a:p>
            <a:pPr lvl="0" marL="567972" indent="-567972" defTabSz="53746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93741C"/>
                </a:solidFill>
              </a:rPr>
              <a:t>Isaiah 59:4</a:t>
            </a:r>
            <a:endParaRPr sz="4600">
              <a:solidFill>
                <a:srgbClr val="93741C"/>
              </a:solidFill>
            </a:endParaRPr>
          </a:p>
          <a:p>
            <a:pPr lvl="0" marL="567972" indent="-567972" defTabSz="53746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93741C"/>
                </a:solidFill>
              </a:rPr>
              <a:t>Remember to pray for God's justice, not your vengeance.</a:t>
            </a:r>
            <a:endParaRPr sz="4600">
              <a:solidFill>
                <a:srgbClr val="93741C"/>
              </a:solidFill>
            </a:endParaRPr>
          </a:p>
          <a:p>
            <a:pPr lvl="0" marL="567972" indent="-567972" defTabSz="53746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93741C"/>
                </a:solidFill>
              </a:rPr>
              <a:t>James 1:19-21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4"/>
          <p:cNvGrpSpPr/>
          <p:nvPr/>
        </p:nvGrpSpPr>
        <p:grpSpPr>
          <a:xfrm rot="0">
            <a:off x="1278552" y="928691"/>
            <a:ext cx="10447696" cy="7896218"/>
            <a:chOff x="-203200" y="-203199"/>
            <a:chExt cx="10447694" cy="7896217"/>
          </a:xfrm>
        </p:grpSpPr>
        <p:pic>
          <p:nvPicPr>
            <p:cNvPr id="53" name="55275C48-C2C1-4229-994B-B5C671576FE8-L0-00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10041336" cy="74898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03200"/>
              <a:ext cx="10447694" cy="789621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pc="0" sz="1800">
                <a:solidFill>
                  <a:srgbClr val="000000"/>
                </a:solidFill>
              </a:defRPr>
            </a:pPr>
            <a:r>
              <a:rPr spc="70" sz="7000">
                <a:solidFill>
                  <a:srgbClr val="6E603B"/>
                </a:solidFill>
              </a:rPr>
              <a:t>Pray in response to God's promptings!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3631" indent="-413631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50">
                <a:solidFill>
                  <a:srgbClr val="93741C"/>
                </a:solidFill>
              </a:rPr>
              <a:t>How might  God prompt us to pray?</a:t>
            </a:r>
            <a:endParaRPr sz="3350">
              <a:solidFill>
                <a:srgbClr val="93741C"/>
              </a:solidFill>
            </a:endParaRPr>
          </a:p>
          <a:p>
            <a:pPr lvl="0" marL="413631" indent="-413631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50">
                <a:solidFill>
                  <a:srgbClr val="93741C"/>
                </a:solidFill>
              </a:rPr>
              <a:t>His word, the Holy Spirit, people we meet, obstacles, and opportunities to become stronger... just to name a few.</a:t>
            </a:r>
            <a:endParaRPr sz="3350">
              <a:solidFill>
                <a:srgbClr val="93741C"/>
              </a:solidFill>
            </a:endParaRPr>
          </a:p>
          <a:p>
            <a:pPr lvl="0" marL="413631" indent="-413631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50">
                <a:solidFill>
                  <a:srgbClr val="93741C"/>
                </a:solidFill>
              </a:rPr>
              <a:t>1 Thessalonians 5:19</a:t>
            </a:r>
            <a:endParaRPr sz="3350">
              <a:solidFill>
                <a:srgbClr val="93741C"/>
              </a:solidFill>
            </a:endParaRPr>
          </a:p>
          <a:p>
            <a:pPr lvl="0" marL="413631" indent="-413631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50">
                <a:solidFill>
                  <a:srgbClr val="93741C"/>
                </a:solidFill>
              </a:rPr>
              <a:t>Maybe what happens to us is not just random but is God's (and the HS's) way of telling us to get to work.</a:t>
            </a:r>
            <a:endParaRPr sz="3350">
              <a:solidFill>
                <a:srgbClr val="93741C"/>
              </a:solidFill>
            </a:endParaRPr>
          </a:p>
          <a:p>
            <a:pPr lvl="0" marL="413631" indent="-413631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50">
                <a:solidFill>
                  <a:srgbClr val="93741C"/>
                </a:solidFill>
              </a:rPr>
              <a:t>Romans 8:26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AB6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2844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AB6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82844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