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6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1F8-C774-421A-A33B-51E912778B38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0FB4-6008-418A-A9F4-7DADBD320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1F8-C774-421A-A33B-51E912778B38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0FB4-6008-418A-A9F4-7DADBD320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1F8-C774-421A-A33B-51E912778B38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0FB4-6008-418A-A9F4-7DADBD320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1F8-C774-421A-A33B-51E912778B38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0FB4-6008-418A-A9F4-7DADBD320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1F8-C774-421A-A33B-51E912778B38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0FB4-6008-418A-A9F4-7DADBD320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1F8-C774-421A-A33B-51E912778B38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0FB4-6008-418A-A9F4-7DADBD320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1F8-C774-421A-A33B-51E912778B38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0FB4-6008-418A-A9F4-7DADBD320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1F8-C774-421A-A33B-51E912778B38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0FB4-6008-418A-A9F4-7DADBD320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1F8-C774-421A-A33B-51E912778B38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0FB4-6008-418A-A9F4-7DADBD320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1F8-C774-421A-A33B-51E912778B38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0FB4-6008-418A-A9F4-7DADBD320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1F8-C774-421A-A33B-51E912778B38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0FB4-6008-418A-A9F4-7DADBD320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641F8-C774-421A-A33B-51E912778B38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0FB4-6008-418A-A9F4-7DADBD3207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 descr="http://www.readyforhimtoday.com/uploads/1/3/5/6/13567126/4912018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205979"/>
            <a:ext cx="3505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arlow Solid Italic" pitchFamily="82" charset="0"/>
              </a:rPr>
              <a:t>Four Spiritual States</a:t>
            </a:r>
            <a:endParaRPr lang="en-US" dirty="0">
              <a:latin typeface="Harlow Solid Italic" pitchFamily="82" charset="0"/>
            </a:endParaRPr>
          </a:p>
        </p:txBody>
      </p:sp>
      <p:pic>
        <p:nvPicPr>
          <p:cNvPr id="4" name="Content Placeholder 3" descr="innoce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1148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4267200" y="1276350"/>
            <a:ext cx="472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Characterized by children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err="1" smtClean="0"/>
              <a:t>Ezekial</a:t>
            </a:r>
            <a:r>
              <a:rPr lang="en-US" sz="3000" dirty="0" smtClean="0"/>
              <a:t> 18:20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Sin is the transgression of the law- I John 3:4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Becoming a Christian is a conscious decision.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Acts 8:12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Luke 18:16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05979"/>
            <a:ext cx="3962400" cy="8572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arlow Solid Italic" pitchFamily="82" charset="0"/>
              </a:rPr>
              <a:t>Four Spiritual States</a:t>
            </a:r>
            <a:endParaRPr lang="en-US" dirty="0"/>
          </a:p>
        </p:txBody>
      </p:sp>
      <p:pic>
        <p:nvPicPr>
          <p:cNvPr id="4" name="Content Placeholder 3" descr="alien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768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5105400" y="135255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Alienation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When one becomes accountable to God.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Col. 1:21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Eph. 2:11-12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Eph. 4:17-19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09550"/>
            <a:ext cx="4114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arlow Solid Italic" pitchFamily="82" charset="0"/>
              </a:rPr>
              <a:t>Four Spiritual States</a:t>
            </a:r>
            <a:endParaRPr lang="en-US" dirty="0"/>
          </a:p>
        </p:txBody>
      </p:sp>
      <p:pic>
        <p:nvPicPr>
          <p:cNvPr id="5" name="Content Placeholder 4" descr="sav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25433" cy="3394075"/>
          </a:xfrm>
        </p:spPr>
      </p:pic>
      <p:sp>
        <p:nvSpPr>
          <p:cNvPr id="12290" name="AutoShape 2" descr="http://www.google.com/url?sa=i&amp;source=images&amp;cd=&amp;ved=0CAUQjBw&amp;url=http%3A%2F%2Fmedia.web.britannica.com%2Feb-media%2F17%2F172517-004-AF482264.jpg&amp;ei=M0zqVODiKvXesATqm4HYCw&amp;psig=AFQjCNHNhq5-pHb5bMs54Z7-u4gq_j9VDA&amp;ust=1424727475799395"/>
          <p:cNvSpPr>
            <a:spLocks noChangeAspect="1" noChangeArrowheads="1"/>
          </p:cNvSpPr>
          <p:nvPr/>
        </p:nvSpPr>
        <p:spPr bwMode="auto">
          <a:xfrm>
            <a:off x="63500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1428750"/>
            <a:ext cx="464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Saved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Eph. 1:1, Phil. 1:1, Col. 1:1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Rev. 3:4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 Peter 2:5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Acts 11:26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Acts 2:47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05979"/>
            <a:ext cx="4267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arlow Solid Italic" pitchFamily="82" charset="0"/>
              </a:rPr>
              <a:t>Four Spiritual States</a:t>
            </a:r>
            <a:endParaRPr lang="en-US" dirty="0"/>
          </a:p>
        </p:txBody>
      </p:sp>
      <p:pic>
        <p:nvPicPr>
          <p:cNvPr id="4" name="Content Placeholder 3" descr="backslidin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4428573" cy="5143500"/>
          </a:xfrm>
        </p:spPr>
      </p:pic>
      <p:sp>
        <p:nvSpPr>
          <p:cNvPr id="7" name="TextBox 6"/>
          <p:cNvSpPr txBox="1"/>
          <p:nvPr/>
        </p:nvSpPr>
        <p:spPr>
          <a:xfrm>
            <a:off x="4876800" y="1504950"/>
            <a:ext cx="403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II Peter 2:20-22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Heb. 10:38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Heb. 6:6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Crucify the Son of God afresh and put him to an open shame.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101</Words>
  <Application>Microsoft Office PowerPoint</Application>
  <PresentationFormat>On-screen Show (16:9)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Four Spiritual States</vt:lpstr>
      <vt:lpstr>Four Spiritual States</vt:lpstr>
      <vt:lpstr>Four Spiritual States</vt:lpstr>
      <vt:lpstr>Four Spiritual States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CPressnell</cp:lastModifiedBy>
  <cp:revision>8</cp:revision>
  <dcterms:created xsi:type="dcterms:W3CDTF">2015-02-22T20:56:09Z</dcterms:created>
  <dcterms:modified xsi:type="dcterms:W3CDTF">2015-02-22T22:14:45Z</dcterms:modified>
</cp:coreProperties>
</file>