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64" r:id="rId5"/>
    <p:sldId id="26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72C08-2F39-494A-818B-3D95DCD0EEBD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85E89-9E82-49B0-B94B-4219335513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Evangelism-Minis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3528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JESUS AND EVANGELISM</a:t>
            </a:r>
          </a:p>
          <a:p>
            <a:r>
              <a:rPr lang="en-US" dirty="0" smtClean="0"/>
              <a:t>Matthew 10</a:t>
            </a:r>
          </a:p>
          <a:p>
            <a:pPr lvl="1"/>
            <a:r>
              <a:rPr lang="en-US" dirty="0" smtClean="0"/>
              <a:t>A study of this chapter will help us understand the program Jesus asked his apostles to follow when evangelizing.</a:t>
            </a:r>
          </a:p>
          <a:p>
            <a:pPr lvl="1"/>
            <a:r>
              <a:rPr lang="en-US" dirty="0" smtClean="0"/>
              <a:t>This text deals with the Limited Commission.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vangelism-Minis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348615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300" b="1" dirty="0" smtClean="0"/>
              <a:t>JESUS AND EVANGELISM</a:t>
            </a:r>
          </a:p>
          <a:p>
            <a:r>
              <a:rPr lang="en-US" sz="3500" b="1" dirty="0" smtClean="0"/>
              <a:t>Proclaim the truth</a:t>
            </a:r>
          </a:p>
          <a:p>
            <a:pPr lvl="1"/>
            <a:r>
              <a:rPr lang="en-US" sz="3200" dirty="0" smtClean="0"/>
              <a:t>Matthew 10:7</a:t>
            </a:r>
          </a:p>
          <a:p>
            <a:pPr lvl="1"/>
            <a:r>
              <a:rPr lang="en-US" sz="3200" dirty="0" smtClean="0"/>
              <a:t>Even if it is not received well.</a:t>
            </a:r>
          </a:p>
          <a:p>
            <a:pPr lvl="2"/>
            <a:r>
              <a:rPr lang="en-US" sz="3000" dirty="0" smtClean="0"/>
              <a:t>Matt. 10:16-18</a:t>
            </a:r>
          </a:p>
          <a:p>
            <a:pPr lvl="1"/>
            <a:r>
              <a:rPr lang="en-US" sz="3200" dirty="0" smtClean="0"/>
              <a:t>Even if it is divisive</a:t>
            </a:r>
          </a:p>
          <a:p>
            <a:pPr lvl="2"/>
            <a:r>
              <a:rPr lang="en-US" sz="3000" dirty="0" smtClean="0"/>
              <a:t>Matt. 10:34-36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vangelism-Minis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5623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JESUS AND EVANGELISM</a:t>
            </a:r>
          </a:p>
          <a:p>
            <a:r>
              <a:rPr lang="en-US" b="1" dirty="0" smtClean="0"/>
              <a:t>Prompt a response</a:t>
            </a:r>
          </a:p>
          <a:p>
            <a:pPr lvl="1"/>
            <a:r>
              <a:rPr lang="en-US" sz="3000" dirty="0" smtClean="0"/>
              <a:t>Matt. 10:7</a:t>
            </a:r>
          </a:p>
          <a:p>
            <a:pPr lvl="1"/>
            <a:r>
              <a:rPr lang="en-US" sz="3000" dirty="0" smtClean="0"/>
              <a:t>Encourage an immediate response.</a:t>
            </a:r>
          </a:p>
          <a:p>
            <a:pPr lvl="1"/>
            <a:r>
              <a:rPr lang="en-US" sz="3000" dirty="0" smtClean="0"/>
              <a:t>Explain the urgency.</a:t>
            </a:r>
          </a:p>
          <a:p>
            <a:pPr lvl="1"/>
            <a:r>
              <a:rPr lang="en-US" sz="3000" dirty="0" smtClean="0"/>
              <a:t>Don’t waste your time.- Matt. 10:14</a:t>
            </a:r>
          </a:p>
          <a:p>
            <a:pPr lvl="1"/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vangelism-Minis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26" name="AutoShape 2" descr="http://www.google.com/url?sa=i&amp;source=images&amp;cd=&amp;ved=0CAUQjBw&amp;url=http%3A%2F%2Fbenttree.org%2Fuser%2Ffiles%2Fuploads%2Fimages%2Fevangelism.png&amp;ei=OjPVVOi8NrTPsQSd3YGYAQ&amp;psig=AFQjCNFPBTpjpbcLFeSadIdpAnPZ5H_S5w&amp;ust=1423344827129809"/>
          <p:cNvSpPr>
            <a:spLocks noChangeAspect="1" noChangeArrowheads="1"/>
          </p:cNvSpPr>
          <p:nvPr/>
        </p:nvSpPr>
        <p:spPr bwMode="auto">
          <a:xfrm>
            <a:off x="63500" y="-136525"/>
            <a:ext cx="6562725" cy="10080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www.google.com/url?sa=i&amp;source=images&amp;cd=&amp;ved=0CAUQjBw&amp;url=http%3A%2F%2Fbenttree.org%2Fuser%2Ffiles%2Fuploads%2Fimages%2Fevangelism.png&amp;ei=OjPVVOi8NrTPsQSd3YGYAQ&amp;psig=AFQjCNFPBTpjpbcLFeSadIdpAnPZ5H_S5w&amp;ust=1423344827129809"/>
          <p:cNvSpPr>
            <a:spLocks noChangeAspect="1" noChangeArrowheads="1"/>
          </p:cNvSpPr>
          <p:nvPr/>
        </p:nvSpPr>
        <p:spPr bwMode="auto">
          <a:xfrm>
            <a:off x="63500" y="-136525"/>
            <a:ext cx="6562725" cy="10080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81149"/>
            <a:ext cx="8229600" cy="335280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JESUS AND EVANGELISM</a:t>
            </a:r>
          </a:p>
          <a:p>
            <a:r>
              <a:rPr lang="en-US" b="1" dirty="0" smtClean="0"/>
              <a:t>Provide for needs</a:t>
            </a:r>
          </a:p>
          <a:p>
            <a:pPr lvl="1"/>
            <a:r>
              <a:rPr lang="en-US" sz="3000" dirty="0" smtClean="0"/>
              <a:t>Matt. 10:8</a:t>
            </a:r>
          </a:p>
          <a:p>
            <a:pPr lvl="1"/>
            <a:r>
              <a:rPr lang="en-US" sz="3000" dirty="0" smtClean="0"/>
              <a:t>Matt. 25:34-40</a:t>
            </a:r>
          </a:p>
          <a:p>
            <a:pPr lvl="1"/>
            <a:r>
              <a:rPr lang="en-US" sz="3000" dirty="0" smtClean="0"/>
              <a:t>Gal. 2:10</a:t>
            </a:r>
          </a:p>
          <a:p>
            <a:pPr lvl="1"/>
            <a:r>
              <a:rPr lang="en-US" sz="3000" dirty="0" smtClean="0"/>
              <a:t>Acts 20:35</a:t>
            </a:r>
          </a:p>
          <a:p>
            <a:pPr lvl="1"/>
            <a:endParaRPr lang="en-US" sz="3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vangelism-Minist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3590"/>
            <a:ext cx="8229600" cy="33765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JESUS AND EVANGELISM</a:t>
            </a:r>
          </a:p>
          <a:p>
            <a:r>
              <a:rPr lang="en-US" b="1" dirty="0" smtClean="0"/>
              <a:t>Prepare for rejection</a:t>
            </a:r>
          </a:p>
          <a:p>
            <a:pPr lvl="1"/>
            <a:r>
              <a:rPr lang="en-US" sz="3000" dirty="0" smtClean="0"/>
              <a:t>Matt. 10:21-25</a:t>
            </a:r>
          </a:p>
          <a:p>
            <a:pPr lvl="1"/>
            <a:r>
              <a:rPr lang="en-US" sz="3000" dirty="0" smtClean="0"/>
              <a:t>II Timothy 3:12</a:t>
            </a:r>
          </a:p>
          <a:p>
            <a:pPr lvl="1"/>
            <a:r>
              <a:rPr lang="en-US" sz="3000" dirty="0" smtClean="0"/>
              <a:t>There are a lot of haters!!!!</a:t>
            </a:r>
          </a:p>
          <a:p>
            <a:pPr lvl="2"/>
            <a:r>
              <a:rPr lang="en-US" sz="2800" dirty="0" smtClean="0"/>
              <a:t>Follow Jesus’ advice and “shake it off!” vs. 14.</a:t>
            </a:r>
          </a:p>
          <a:p>
            <a:pPr lvl="1"/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136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Chris Pressnell</cp:lastModifiedBy>
  <cp:revision>18</cp:revision>
  <dcterms:created xsi:type="dcterms:W3CDTF">2015-02-06T20:53:40Z</dcterms:created>
  <dcterms:modified xsi:type="dcterms:W3CDTF">2015-02-07T19:23:58Z</dcterms:modified>
</cp:coreProperties>
</file>