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8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0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5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1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9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1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3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4FC66-CF30-463C-A41C-0EEA6F50AC0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31786-42C6-4707-A163-A980BB93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0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0193"/>
            <a:ext cx="12192000" cy="68718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C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Evangelism through current events</a:t>
            </a:r>
            <a:endParaRPr lang="en-US" b="1" dirty="0">
              <a:solidFill>
                <a:srgbClr val="FFCC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155" y="1690688"/>
            <a:ext cx="110500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 times Jesus used current events as evangelistic opportunities.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This is demonstrated in Jesus’s discussion of the tragic events surrounding the slain Galileans and the victims of the disaster at Siloam.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</a:t>
            </a:r>
            <a:r>
              <a:rPr lang="en-US" sz="36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hat lessons can we learn?</a:t>
            </a:r>
          </a:p>
          <a:p>
            <a:endParaRPr lang="en-US" sz="3600" dirty="0">
              <a:solidFill>
                <a:srgbClr val="FFCC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093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0" y="-1"/>
            <a:ext cx="12179710" cy="6864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C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Evangelism through current events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AVOID PRESUMPTUOUS JUDGEMENT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Job 3:7</a:t>
            </a:r>
            <a:r>
              <a:rPr lang="en-US" sz="32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en-US" sz="3200" b="1" u="sng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Eliphaz</a:t>
            </a:r>
            <a:endParaRPr lang="en-US" sz="3200" b="1" u="sng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Job 8:3-6- </a:t>
            </a:r>
            <a:r>
              <a:rPr lang="en-US" sz="3200" b="1" u="sng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Bildad</a:t>
            </a:r>
            <a:endParaRPr lang="en-US" sz="3200" b="1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Job 11:1-5- </a:t>
            </a:r>
            <a:r>
              <a:rPr lang="en-US" sz="3200" b="1" u="sng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Zophar</a:t>
            </a:r>
            <a:endParaRPr lang="en-US" sz="3200" b="1" u="sng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Our tendency is to believe that there                                         is a </a:t>
            </a:r>
            <a:r>
              <a:rPr lang="en-US" sz="3200" b="1" u="sng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reason</a:t>
            </a: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for their </a:t>
            </a:r>
            <a:r>
              <a:rPr lang="en-US" sz="3200" b="1" u="sng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difficulty.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 “you probably </a:t>
            </a:r>
            <a:r>
              <a:rPr lang="en-US" sz="3200" b="1" u="sng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deserved </a:t>
            </a: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                   that” mentality.</a:t>
            </a:r>
          </a:p>
        </p:txBody>
      </p:sp>
    </p:spTree>
    <p:extLst>
      <p:ext uri="{BB962C8B-B14F-4D97-AF65-F5344CB8AC3E}">
        <p14:creationId xmlns:p14="http://schemas.microsoft.com/office/powerpoint/2010/main" val="2030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51"/>
            <a:ext cx="12189687" cy="687055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C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Evangelism through current events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31831"/>
            <a:ext cx="10958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NEED FOR ALL TO REPENT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Jews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Acts 2:38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Acts 3:19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Gentiles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Acts 17:30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Acts 26:20</a:t>
            </a:r>
            <a:endParaRPr lang="en-US" sz="32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324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C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Evangelism through current events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218" y="1970468"/>
            <a:ext cx="10972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RECOGNITION OF MORTALITY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Consider the universal truths addressed by Jesus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u="sng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All are susceptible to death</a:t>
            </a: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Heb. 9:27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u="sng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All are not exempt from tragedy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u="sng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All who refuse to repent will suffer                                         a tragic end</a:t>
            </a: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en-US" sz="32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Eze</a:t>
            </a: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18:31</a:t>
            </a:r>
            <a:endParaRPr lang="en-US" sz="3200" b="1" u="sng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254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Andalus</vt:lpstr>
      <vt:lpstr>Arial</vt:lpstr>
      <vt:lpstr>Calibri</vt:lpstr>
      <vt:lpstr>Calibri Light</vt:lpstr>
      <vt:lpstr>Office Theme</vt:lpstr>
      <vt:lpstr>Evangelism through current events</vt:lpstr>
      <vt:lpstr>Evangelism through current events</vt:lpstr>
      <vt:lpstr>Evangelism through current events</vt:lpstr>
      <vt:lpstr>Evangelism through current events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 through current events</dc:title>
  <dc:creator>Chris Pressnell</dc:creator>
  <cp:lastModifiedBy>Chris Pressnell</cp:lastModifiedBy>
  <cp:revision>5</cp:revision>
  <dcterms:created xsi:type="dcterms:W3CDTF">2015-01-30T17:54:15Z</dcterms:created>
  <dcterms:modified xsi:type="dcterms:W3CDTF">2015-01-30T18:29:08Z</dcterms:modified>
</cp:coreProperties>
</file>