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20505-B2D1-453C-9974-E0FD280BBC26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F0E60-C99A-4875-B63E-7266CB4BFB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dirty="0" smtClean="0">
                <a:latin typeface="Aharoni" pitchFamily="2" charset="-79"/>
                <a:cs typeface="Aharoni" pitchFamily="2" charset="-79"/>
              </a:rPr>
              <a:t>       MARRY </a:t>
            </a:r>
            <a:endParaRPr lang="en-US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II Corinthians 11:4</a:t>
            </a:r>
          </a:p>
          <a:p>
            <a:r>
              <a:rPr lang="en-US" sz="3600" dirty="0" smtClean="0"/>
              <a:t>Everyone has probably joked with their friends about this very idea. </a:t>
            </a:r>
          </a:p>
          <a:p>
            <a:r>
              <a:rPr lang="en-US" sz="3600" dirty="0" smtClean="0"/>
              <a:t>Such was the case with my favorite president.  </a:t>
            </a:r>
            <a:r>
              <a:rPr lang="en-US" sz="3600" b="1" u="sng" dirty="0" smtClean="0"/>
              <a:t>GEORGE WASHINGTON.</a:t>
            </a:r>
          </a:p>
          <a:p>
            <a:r>
              <a:rPr lang="en-US" sz="3600" dirty="0" smtClean="0"/>
              <a:t>We should look to marry up when it comes to our spirituality! 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5695950" y="171450"/>
            <a:ext cx="1066800" cy="11811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dirty="0" smtClean="0">
                <a:latin typeface="Aharoni" pitchFamily="2" charset="-79"/>
                <a:cs typeface="Aharoni" pitchFamily="2" charset="-79"/>
              </a:rPr>
              <a:t> 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Some choose to be married to……..</a:t>
            </a:r>
          </a:p>
          <a:p>
            <a:pPr algn="ctr">
              <a:buNone/>
            </a:pPr>
            <a:r>
              <a:rPr lang="en-US" sz="4400" b="1" dirty="0" smtClean="0"/>
              <a:t>WORLDLINESS</a:t>
            </a:r>
          </a:p>
          <a:p>
            <a:r>
              <a:rPr lang="en-US" b="1" dirty="0" smtClean="0"/>
              <a:t>II Timothy 4:10</a:t>
            </a:r>
          </a:p>
          <a:p>
            <a:r>
              <a:rPr lang="en-US" b="1" dirty="0" smtClean="0"/>
              <a:t>James 4:4</a:t>
            </a:r>
          </a:p>
          <a:p>
            <a:r>
              <a:rPr lang="en-US" b="1" dirty="0" smtClean="0"/>
              <a:t>I Tim. 6:10</a:t>
            </a:r>
          </a:p>
          <a:p>
            <a:r>
              <a:rPr lang="en-US" b="1" dirty="0" smtClean="0"/>
              <a:t>I John 2:15-17</a:t>
            </a:r>
          </a:p>
          <a:p>
            <a:r>
              <a:rPr lang="en-US" b="1" dirty="0" smtClean="0"/>
              <a:t>II Peter 2:12-17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      MARRY </a:t>
            </a:r>
          </a:p>
        </p:txBody>
      </p:sp>
      <p:sp>
        <p:nvSpPr>
          <p:cNvPr id="5" name="Right Arrow 4"/>
          <p:cNvSpPr/>
          <p:nvPr/>
        </p:nvSpPr>
        <p:spPr>
          <a:xfrm rot="16200000">
            <a:off x="5695950" y="171450"/>
            <a:ext cx="1066800" cy="11811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80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Some choose to be married to……..</a:t>
            </a:r>
          </a:p>
          <a:p>
            <a:pPr algn="ctr">
              <a:buNone/>
            </a:pPr>
            <a:r>
              <a:rPr lang="en-US" sz="4400" b="1" dirty="0" smtClean="0"/>
              <a:t>OTHER GOSPELS</a:t>
            </a:r>
          </a:p>
          <a:p>
            <a:r>
              <a:rPr lang="en-US" b="1" dirty="0" smtClean="0"/>
              <a:t>Galatians 1:6-9</a:t>
            </a:r>
          </a:p>
          <a:p>
            <a:pPr lvl="1"/>
            <a:r>
              <a:rPr lang="en-US" sz="3000" b="1" dirty="0" smtClean="0"/>
              <a:t>Gospel means “good news”</a:t>
            </a:r>
          </a:p>
          <a:p>
            <a:pPr lvl="1"/>
            <a:r>
              <a:rPr lang="en-US" sz="3000" b="1" dirty="0" smtClean="0"/>
              <a:t>Paul said there is no other good news</a:t>
            </a:r>
          </a:p>
          <a:p>
            <a:r>
              <a:rPr lang="en-US" b="1" dirty="0" smtClean="0"/>
              <a:t>Romans 7:4</a:t>
            </a:r>
          </a:p>
          <a:p>
            <a:r>
              <a:rPr lang="en-US" b="1" dirty="0" smtClean="0"/>
              <a:t>II Corinthians 11:2-4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      MARRY 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Right Arrow 4"/>
          <p:cNvSpPr/>
          <p:nvPr/>
        </p:nvSpPr>
        <p:spPr>
          <a:xfrm rot="16200000">
            <a:off x="5695950" y="171450"/>
            <a:ext cx="1066800" cy="11811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dirty="0" smtClean="0">
                <a:latin typeface="Aharoni" pitchFamily="2" charset="-79"/>
                <a:cs typeface="Aharoni" pitchFamily="2" charset="-79"/>
              </a:rPr>
              <a:t> 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i="1" dirty="0" smtClean="0"/>
              <a:t>Some choose to be married to……..</a:t>
            </a:r>
          </a:p>
          <a:p>
            <a:pPr algn="ctr">
              <a:buNone/>
            </a:pPr>
            <a:r>
              <a:rPr lang="en-US" sz="4400" b="1" dirty="0" smtClean="0"/>
              <a:t>CHRIST</a:t>
            </a:r>
          </a:p>
          <a:p>
            <a:r>
              <a:rPr lang="en-US" b="1" dirty="0" smtClean="0"/>
              <a:t>II Corinthians 11:2</a:t>
            </a:r>
          </a:p>
          <a:p>
            <a:r>
              <a:rPr lang="en-US" b="1" dirty="0" smtClean="0"/>
              <a:t>Ephesians 5:22-33</a:t>
            </a:r>
          </a:p>
          <a:p>
            <a:r>
              <a:rPr lang="en-US" b="1" dirty="0" smtClean="0"/>
              <a:t>Rev. 19:7</a:t>
            </a:r>
          </a:p>
          <a:p>
            <a:r>
              <a:rPr lang="en-US" b="1" dirty="0" smtClean="0"/>
              <a:t>Think about your spiritual husband</a:t>
            </a:r>
            <a:endParaRPr lang="en-US" b="1" dirty="0" smtClean="0"/>
          </a:p>
          <a:p>
            <a:pPr algn="ctr">
              <a:buNone/>
            </a:pPr>
            <a:r>
              <a:rPr lang="en-US" sz="4400" b="1" dirty="0" smtClean="0"/>
              <a:t>You can have your fairy tale!!!!</a:t>
            </a:r>
          </a:p>
          <a:p>
            <a:pPr lvl="1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      MARRY 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Right Arrow 4"/>
          <p:cNvSpPr/>
          <p:nvPr/>
        </p:nvSpPr>
        <p:spPr>
          <a:xfrm rot="16200000">
            <a:off x="5695950" y="171450"/>
            <a:ext cx="1066800" cy="11811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132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 MARRY 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A156</dc:creator>
  <cp:lastModifiedBy>A156</cp:lastModifiedBy>
  <cp:revision>6</cp:revision>
  <dcterms:created xsi:type="dcterms:W3CDTF">2015-02-01T21:42:41Z</dcterms:created>
  <dcterms:modified xsi:type="dcterms:W3CDTF">2015-02-01T22:42:53Z</dcterms:modified>
</cp:coreProperties>
</file>