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102" y="-2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171700"/>
            <a:ext cx="4572000" cy="1026599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3557588"/>
            <a:ext cx="9144000" cy="1585913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3536156"/>
            <a:ext cx="9144000" cy="11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9B1A-B2D1-42F4-8430-A2961080601F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91B394-CDE9-48A9-81F2-B3E21F16479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342901"/>
            <a:ext cx="7680960" cy="18287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9B1A-B2D1-42F4-8430-A2961080601F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B394-CDE9-48A9-81F2-B3E21F164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9B1A-B2D1-42F4-8430-A2961080601F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B394-CDE9-48A9-81F2-B3E21F164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097280"/>
            <a:ext cx="7680960" cy="354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819B1A-B2D1-42F4-8430-A2961080601F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91B394-CDE9-48A9-81F2-B3E21F16479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3002476"/>
            <a:ext cx="4572000" cy="883724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9B1A-B2D1-42F4-8430-A2961080601F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91B394-CDE9-48A9-81F2-B3E21F16479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371600"/>
            <a:ext cx="9144000" cy="11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492559"/>
            <a:ext cx="8439912" cy="1488186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097280"/>
            <a:ext cx="3886200" cy="321640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097280"/>
            <a:ext cx="3886200" cy="321640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9819B1A-B2D1-42F4-8430-A2961080601F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91B394-CDE9-48A9-81F2-B3E21F16479B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097281"/>
            <a:ext cx="3886200" cy="382190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097281"/>
            <a:ext cx="3886200" cy="382190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1508760"/>
            <a:ext cx="3886200" cy="28026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508760"/>
            <a:ext cx="3886200" cy="28026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9819B1A-B2D1-42F4-8430-A2961080601F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B91B394-CDE9-48A9-81F2-B3E21F16479B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9B1A-B2D1-42F4-8430-A2961080601F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91B394-CDE9-48A9-81F2-B3E21F16479B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9B1A-B2D1-42F4-8430-A2961080601F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91B394-CDE9-48A9-81F2-B3E21F16479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4300537"/>
            <a:ext cx="9144000" cy="842963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4271963"/>
            <a:ext cx="9144000" cy="11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7" y="1097280"/>
            <a:ext cx="3381375" cy="297537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097280"/>
            <a:ext cx="4681538" cy="297637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9819B1A-B2D1-42F4-8430-A2961080601F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91B394-CDE9-48A9-81F2-B3E21F16479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5" y="0"/>
            <a:ext cx="3914775" cy="4243388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200150"/>
            <a:ext cx="4572000" cy="269492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300537"/>
            <a:ext cx="9144000" cy="842963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271963"/>
            <a:ext cx="9144000" cy="11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06406"/>
            <a:ext cx="4572000" cy="99374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819B1A-B2D1-42F4-8430-A2961080601F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91B394-CDE9-48A9-81F2-B3E21F16479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171450"/>
            <a:ext cx="7680960" cy="8001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097280"/>
            <a:ext cx="7680960" cy="325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4907757"/>
            <a:ext cx="1466850" cy="185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39819B1A-B2D1-42F4-8430-A2961080601F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50" y="4907757"/>
            <a:ext cx="4086225" cy="185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4907757"/>
            <a:ext cx="876300" cy="185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3B91B394-CDE9-48A9-81F2-B3E21F16479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ris P\AppData\Local\Microsoft\Windows\Temporary Internet Files\Content.IE5\UJ434MSP\MC9102158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95399" cy="138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200150"/>
            <a:ext cx="8334374" cy="383667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Text: John 13-15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Much of </a:t>
            </a:r>
            <a:r>
              <a:rPr lang="en-US" sz="3200" dirty="0" smtClean="0"/>
              <a:t>the Gospel of John deals with the </a:t>
            </a:r>
            <a:r>
              <a:rPr lang="en-US" sz="3200" b="1" u="sng" dirty="0" smtClean="0"/>
              <a:t>final week </a:t>
            </a:r>
            <a:r>
              <a:rPr lang="en-US" sz="3200" dirty="0" smtClean="0"/>
              <a:t>of </a:t>
            </a:r>
            <a:r>
              <a:rPr lang="en-US" sz="3200" dirty="0" smtClean="0"/>
              <a:t>Jesus.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John 13:1 reveals </a:t>
            </a:r>
            <a:r>
              <a:rPr lang="en-US" sz="3200" dirty="0" smtClean="0"/>
              <a:t>that Jesus was aware of his </a:t>
            </a:r>
            <a:r>
              <a:rPr lang="en-US" sz="3200" b="1" u="sng" dirty="0" smtClean="0"/>
              <a:t>impending death.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We are granted access into the </a:t>
            </a:r>
            <a:r>
              <a:rPr lang="en-US" sz="3200" b="1" u="sng" dirty="0" smtClean="0"/>
              <a:t>thoughts</a:t>
            </a:r>
            <a:r>
              <a:rPr lang="en-US" sz="3200" dirty="0" smtClean="0"/>
              <a:t> and </a:t>
            </a:r>
            <a:r>
              <a:rPr lang="en-US" sz="3200" b="1" u="sng" dirty="0" smtClean="0"/>
              <a:t>behaviors</a:t>
            </a:r>
            <a:r>
              <a:rPr lang="en-US" sz="3200" dirty="0" smtClean="0"/>
              <a:t> of Jesus in his final days and hours.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What example did Jesus leave us?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4350"/>
            <a:ext cx="7680960" cy="6477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Walking in the Footsteps of Jesus:</a:t>
            </a:r>
            <a:br>
              <a:rPr lang="en-US" dirty="0" smtClean="0"/>
            </a:br>
            <a:r>
              <a:rPr lang="en-US" i="1" dirty="0" smtClean="0">
                <a:latin typeface="Bella Donna" panose="03000502030604030003" pitchFamily="66" charset="0"/>
              </a:rPr>
              <a:t>In Death!!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5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ris P\AppData\Local\Microsoft\Windows\Temporary Internet Files\Content.IE5\UJ434MSP\MC9102158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95400" cy="138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1097280"/>
            <a:ext cx="8486774" cy="3760470"/>
          </a:xfrm>
        </p:spPr>
        <p:txBody>
          <a:bodyPr>
            <a:normAutofit fontScale="85000" lnSpcReduction="10000"/>
          </a:bodyPr>
          <a:lstStyle/>
          <a:p>
            <a:r>
              <a:rPr lang="en-US" sz="3900" dirty="0" smtClean="0">
                <a:latin typeface="Bella Donna" panose="03000502030604030003" pitchFamily="66" charset="0"/>
              </a:rPr>
              <a:t>If we want to walk in the footsteps of Jesus in death then we need to walk in……….</a:t>
            </a:r>
          </a:p>
          <a:p>
            <a:pPr algn="ctr"/>
            <a:r>
              <a:rPr lang="en-US" sz="4600" b="1" dirty="0" smtClean="0"/>
              <a:t>LOVE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900" dirty="0" smtClean="0"/>
              <a:t>John </a:t>
            </a:r>
            <a:r>
              <a:rPr lang="en-US" sz="3900" dirty="0" smtClean="0"/>
              <a:t>13:1- </a:t>
            </a:r>
            <a:r>
              <a:rPr lang="en-US" sz="3900" i="1" dirty="0" smtClean="0"/>
              <a:t>He </a:t>
            </a:r>
            <a:r>
              <a:rPr lang="en-US" sz="3900" i="1" dirty="0" smtClean="0"/>
              <a:t>loved them to the end.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900" dirty="0" smtClean="0"/>
              <a:t>Romans </a:t>
            </a:r>
            <a:r>
              <a:rPr lang="en-US" sz="3900" dirty="0" smtClean="0"/>
              <a:t>8:37- </a:t>
            </a:r>
            <a:r>
              <a:rPr lang="en-US" sz="3900" i="1" dirty="0" smtClean="0"/>
              <a:t>His </a:t>
            </a:r>
            <a:r>
              <a:rPr lang="en-US" sz="3900" i="1" dirty="0" smtClean="0"/>
              <a:t>love has made us conquerors.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900" dirty="0" smtClean="0"/>
              <a:t>Galatians </a:t>
            </a:r>
            <a:r>
              <a:rPr lang="en-US" sz="3900" dirty="0" smtClean="0"/>
              <a:t>2:20- </a:t>
            </a:r>
            <a:r>
              <a:rPr lang="en-US" sz="3900" i="1" dirty="0" smtClean="0"/>
              <a:t>His </a:t>
            </a:r>
            <a:r>
              <a:rPr lang="en-US" sz="3900" i="1" dirty="0" smtClean="0"/>
              <a:t>love inspires me.</a:t>
            </a:r>
            <a:endParaRPr lang="en-US" sz="39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61950"/>
            <a:ext cx="7680960" cy="800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Walking in the Footsteps of Jesus:</a:t>
            </a:r>
            <a:br>
              <a:rPr lang="en-US" dirty="0"/>
            </a:br>
            <a:r>
              <a:rPr lang="en-US" i="1" dirty="0">
                <a:latin typeface="Bella Donna" panose="03000502030604030003" pitchFamily="66" charset="0"/>
              </a:rPr>
              <a:t>In Death!!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77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hris P\AppData\Local\Microsoft\Windows\Temporary Internet Files\Content.IE5\UJ434MSP\MC9102158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95399" cy="138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00150"/>
            <a:ext cx="8229600" cy="3733800"/>
          </a:xfrm>
        </p:spPr>
        <p:txBody>
          <a:bodyPr>
            <a:normAutofit fontScale="62500" lnSpcReduction="20000"/>
          </a:bodyPr>
          <a:lstStyle/>
          <a:p>
            <a:pPr lvl="0">
              <a:buClr>
                <a:srgbClr val="838995"/>
              </a:buClr>
            </a:pPr>
            <a:r>
              <a:rPr lang="en-US" sz="4800" dirty="0">
                <a:solidFill>
                  <a:srgbClr val="FFFFFF"/>
                </a:solidFill>
                <a:latin typeface="Bella Donna" panose="03000502030604030003" pitchFamily="66" charset="0"/>
              </a:rPr>
              <a:t>If we want to walk in the footsteps of Jesus in death then we need to walk in</a:t>
            </a:r>
            <a:r>
              <a:rPr lang="en-US" sz="4800" dirty="0" smtClean="0">
                <a:solidFill>
                  <a:srgbClr val="FFFFFF"/>
                </a:solidFill>
                <a:latin typeface="Bella Donna" panose="03000502030604030003" pitchFamily="66" charset="0"/>
              </a:rPr>
              <a:t>……….</a:t>
            </a:r>
          </a:p>
          <a:p>
            <a:pPr lvl="0" algn="ctr">
              <a:buClr>
                <a:srgbClr val="838995"/>
              </a:buClr>
            </a:pPr>
            <a:r>
              <a:rPr lang="en-US" sz="6200" b="1" dirty="0" smtClean="0">
                <a:solidFill>
                  <a:srgbClr val="FFFFFF"/>
                </a:solidFill>
                <a:latin typeface="+mj-lt"/>
              </a:rPr>
              <a:t>HUMILITY</a:t>
            </a:r>
          </a:p>
          <a:p>
            <a:pPr marL="571500" lvl="0" indent="-571500">
              <a:buClr>
                <a:srgbClr val="838995"/>
              </a:buClr>
              <a:buFont typeface="Arial" panose="020B0604020202020204" pitchFamily="34" charset="0"/>
              <a:buChar char="•"/>
            </a:pPr>
            <a:r>
              <a:rPr lang="en-US" sz="5800" b="1" dirty="0" smtClean="0">
                <a:solidFill>
                  <a:srgbClr val="FFFFFF"/>
                </a:solidFill>
                <a:latin typeface="+mj-lt"/>
              </a:rPr>
              <a:t>John 13:2-7</a:t>
            </a:r>
          </a:p>
          <a:p>
            <a:pPr marL="915988" lvl="2" indent="-571500">
              <a:buClr>
                <a:srgbClr val="838995"/>
              </a:buClr>
            </a:pPr>
            <a:r>
              <a:rPr lang="en-US" sz="5500" i="1" dirty="0">
                <a:solidFill>
                  <a:srgbClr val="FFFFFF"/>
                </a:solidFill>
                <a:latin typeface="+mj-lt"/>
              </a:rPr>
              <a:t>He washed their feet.</a:t>
            </a:r>
          </a:p>
          <a:p>
            <a:pPr marL="915988" lvl="2" indent="-571500">
              <a:buClr>
                <a:srgbClr val="838995"/>
              </a:buClr>
            </a:pPr>
            <a:r>
              <a:rPr lang="en-US" sz="5500" i="1" dirty="0" smtClean="0">
                <a:solidFill>
                  <a:srgbClr val="FFFFFF"/>
                </a:solidFill>
                <a:latin typeface="+mj-lt"/>
              </a:rPr>
              <a:t>The </a:t>
            </a:r>
            <a:r>
              <a:rPr lang="en-US" sz="5500" i="1" dirty="0">
                <a:solidFill>
                  <a:srgbClr val="FFFFFF"/>
                </a:solidFill>
                <a:latin typeface="+mj-lt"/>
              </a:rPr>
              <a:t>servant is not better than the Master.</a:t>
            </a:r>
          </a:p>
          <a:p>
            <a:pPr marL="571500" lvl="0" indent="-571500">
              <a:buClr>
                <a:srgbClr val="838995"/>
              </a:buClr>
              <a:buFont typeface="Arial" panose="020B0604020202020204" pitchFamily="34" charset="0"/>
              <a:buChar char="•"/>
            </a:pPr>
            <a:r>
              <a:rPr lang="en-US" sz="5800" b="1" dirty="0" smtClean="0">
                <a:solidFill>
                  <a:srgbClr val="FFFFFF"/>
                </a:solidFill>
                <a:latin typeface="+mj-lt"/>
              </a:rPr>
              <a:t>Phil. 2:3-8</a:t>
            </a:r>
          </a:p>
          <a:p>
            <a:pPr marL="915988" lvl="2" indent="-571500">
              <a:buClr>
                <a:srgbClr val="838995"/>
              </a:buClr>
            </a:pPr>
            <a:r>
              <a:rPr lang="en-US" sz="4800" i="1" dirty="0" smtClean="0">
                <a:solidFill>
                  <a:srgbClr val="FFFFFF"/>
                </a:solidFill>
                <a:latin typeface="+mj-lt"/>
              </a:rPr>
              <a:t>He humbled </a:t>
            </a:r>
            <a:r>
              <a:rPr lang="en-US" sz="4800" i="1" dirty="0" smtClean="0">
                <a:solidFill>
                  <a:srgbClr val="FFFFFF"/>
                </a:solidFill>
                <a:latin typeface="+mj-lt"/>
              </a:rPr>
              <a:t>himself</a:t>
            </a:r>
            <a:endParaRPr lang="en-US" sz="3400" i="1" dirty="0">
              <a:solidFill>
                <a:srgbClr val="FFFFFF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61950"/>
            <a:ext cx="7680960" cy="800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Walking in the Footsteps of Jesus:</a:t>
            </a:r>
            <a:br>
              <a:rPr lang="en-US" dirty="0"/>
            </a:br>
            <a:r>
              <a:rPr lang="en-US" i="1" dirty="0">
                <a:latin typeface="Bella Donna" panose="03000502030604030003" pitchFamily="66" charset="0"/>
              </a:rPr>
              <a:t>In Death!!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5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hris P\AppData\Local\Microsoft\Windows\Temporary Internet Files\Content.IE5\UJ434MSP\MC9102158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" y="-5401"/>
            <a:ext cx="1291986" cy="138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200150"/>
            <a:ext cx="8334374" cy="368427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838995"/>
              </a:buClr>
            </a:pPr>
            <a:r>
              <a:rPr lang="en-US" sz="3200" dirty="0">
                <a:solidFill>
                  <a:srgbClr val="FFFFFF"/>
                </a:solidFill>
                <a:latin typeface="Bella Donna" panose="03000502030604030003" pitchFamily="66" charset="0"/>
              </a:rPr>
              <a:t>If we want to walk in the footsteps of Jesus in death then we need to walk in</a:t>
            </a:r>
            <a:r>
              <a:rPr lang="en-US" sz="3200" dirty="0" smtClean="0">
                <a:solidFill>
                  <a:srgbClr val="FFFFFF"/>
                </a:solidFill>
                <a:latin typeface="Bella Donna" panose="03000502030604030003" pitchFamily="66" charset="0"/>
              </a:rPr>
              <a:t>……….</a:t>
            </a:r>
          </a:p>
          <a:p>
            <a:pPr lvl="0" algn="ctr">
              <a:buClr>
                <a:srgbClr val="838995"/>
              </a:buCl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CONFIDENCE</a:t>
            </a:r>
          </a:p>
          <a:p>
            <a:pPr marL="571500" lvl="0" indent="-571500">
              <a:buClr>
                <a:srgbClr val="838995"/>
              </a:buCl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FFFFFF"/>
                </a:solidFill>
                <a:latin typeface="+mj-lt"/>
              </a:rPr>
              <a:t>John 14:1-6</a:t>
            </a:r>
          </a:p>
          <a:p>
            <a:pPr marL="571500" lvl="0" indent="-571500">
              <a:buClr>
                <a:srgbClr val="838995"/>
              </a:buCl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FFFFFF"/>
                </a:solidFill>
                <a:latin typeface="+mj-lt"/>
              </a:rPr>
              <a:t>John 13:3</a:t>
            </a:r>
          </a:p>
          <a:p>
            <a:pPr marL="571500" lvl="0" indent="-571500">
              <a:buClr>
                <a:srgbClr val="838995"/>
              </a:buCl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FFFFFF"/>
                </a:solidFill>
                <a:latin typeface="+mj-lt"/>
              </a:rPr>
              <a:t>II Tim. 1:8-12</a:t>
            </a:r>
          </a:p>
          <a:p>
            <a:pPr marL="571500" lvl="0" indent="-571500">
              <a:buClr>
                <a:srgbClr val="838995"/>
              </a:buCl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FFFFFF"/>
                </a:solidFill>
                <a:latin typeface="+mj-lt"/>
              </a:rPr>
              <a:t>Job 19:25, “I know that my </a:t>
            </a:r>
            <a:r>
              <a:rPr lang="en-US" sz="3000" b="1" u="sng" dirty="0" smtClean="0">
                <a:solidFill>
                  <a:srgbClr val="FFFFFF"/>
                </a:solidFill>
                <a:latin typeface="+mj-lt"/>
              </a:rPr>
              <a:t>Redeemer</a:t>
            </a:r>
            <a:r>
              <a:rPr lang="en-US" sz="3000" dirty="0" smtClean="0">
                <a:solidFill>
                  <a:srgbClr val="FFFFFF"/>
                </a:solidFill>
                <a:latin typeface="+mj-lt"/>
              </a:rPr>
              <a:t> lives.”</a:t>
            </a:r>
            <a:endParaRPr lang="en-US" sz="3000" dirty="0">
              <a:solidFill>
                <a:srgbClr val="FFFFFF"/>
              </a:solidFill>
              <a:latin typeface="+mj-lt"/>
            </a:endParaRPr>
          </a:p>
          <a:p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61950"/>
            <a:ext cx="7680960" cy="800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Walking in the Footsteps of Jesus:</a:t>
            </a:r>
            <a:br>
              <a:rPr lang="en-US" dirty="0"/>
            </a:br>
            <a:r>
              <a:rPr lang="en-US" i="1" dirty="0">
                <a:latin typeface="Bella Donna" panose="03000502030604030003" pitchFamily="66" charset="0"/>
              </a:rPr>
              <a:t>In Death!!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81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hris P\AppData\Local\Microsoft\Windows\Temporary Internet Files\Content.IE5\UJ434MSP\MC9102158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95400" cy="138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200150"/>
            <a:ext cx="8410574" cy="3810000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838995"/>
              </a:buClr>
            </a:pPr>
            <a:r>
              <a:rPr lang="en-US" sz="3600" dirty="0">
                <a:solidFill>
                  <a:srgbClr val="FFFFFF"/>
                </a:solidFill>
                <a:latin typeface="Bella Donna" panose="03000502030604030003" pitchFamily="66" charset="0"/>
              </a:rPr>
              <a:t>If we want to walk in the footsteps of Jesus in death then we need to walk in</a:t>
            </a:r>
            <a:r>
              <a:rPr lang="en-US" sz="3600" dirty="0" smtClean="0">
                <a:solidFill>
                  <a:srgbClr val="FFFFFF"/>
                </a:solidFill>
                <a:latin typeface="Bella Donna" panose="03000502030604030003" pitchFamily="66" charset="0"/>
              </a:rPr>
              <a:t>……….</a:t>
            </a:r>
          </a:p>
          <a:p>
            <a:pPr lvl="0" algn="ctr">
              <a:buClr>
                <a:srgbClr val="838995"/>
              </a:buClr>
            </a:pPr>
            <a:r>
              <a:rPr lang="en-US" sz="4600" b="1" dirty="0" smtClean="0">
                <a:solidFill>
                  <a:srgbClr val="FFFFFF"/>
                </a:solidFill>
              </a:rPr>
              <a:t>JOY</a:t>
            </a:r>
          </a:p>
          <a:p>
            <a:pPr marL="457200" lvl="0" indent="-457200">
              <a:buClr>
                <a:srgbClr val="838995"/>
              </a:buClr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rgbClr val="FFFFFF"/>
                </a:solidFill>
              </a:rPr>
              <a:t>John </a:t>
            </a:r>
            <a:r>
              <a:rPr lang="en-US" sz="3500" dirty="0" smtClean="0">
                <a:solidFill>
                  <a:srgbClr val="FFFFFF"/>
                </a:solidFill>
              </a:rPr>
              <a:t>15:11-</a:t>
            </a:r>
            <a:r>
              <a:rPr lang="en-US" sz="3200" i="1" dirty="0" smtClean="0">
                <a:solidFill>
                  <a:srgbClr val="FFFFFF"/>
                </a:solidFill>
              </a:rPr>
              <a:t>What </a:t>
            </a:r>
            <a:r>
              <a:rPr lang="en-US" sz="3200" i="1" dirty="0" smtClean="0">
                <a:solidFill>
                  <a:srgbClr val="FFFFFF"/>
                </a:solidFill>
              </a:rPr>
              <a:t>joy?</a:t>
            </a:r>
          </a:p>
          <a:p>
            <a:pPr marL="457200" lvl="0" indent="-457200">
              <a:buClr>
                <a:srgbClr val="838995"/>
              </a:buClr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rgbClr val="FFFFFF"/>
                </a:solidFill>
              </a:rPr>
              <a:t>Hebrews 12:2</a:t>
            </a:r>
          </a:p>
          <a:p>
            <a:pPr marL="457200" lvl="0" indent="-457200">
              <a:buClr>
                <a:srgbClr val="838995"/>
              </a:buClr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rgbClr val="FFFFFF"/>
                </a:solidFill>
              </a:rPr>
              <a:t>I Peter 1:3-9</a:t>
            </a:r>
          </a:p>
          <a:p>
            <a:pPr marL="801688" lvl="2" indent="-457200">
              <a:buClr>
                <a:srgbClr val="838995"/>
              </a:buClr>
            </a:pPr>
            <a:r>
              <a:rPr lang="en-US" sz="3200" i="1" dirty="0" smtClean="0">
                <a:solidFill>
                  <a:srgbClr val="FFFFFF"/>
                </a:solidFill>
              </a:rPr>
              <a:t>We also need to think about the joy that is set before us.</a:t>
            </a:r>
            <a:endParaRPr lang="en-US" sz="3200" i="1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61950"/>
            <a:ext cx="7680960" cy="800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Walking in the Footsteps of Jesus:</a:t>
            </a:r>
            <a:br>
              <a:rPr lang="en-US" dirty="0"/>
            </a:br>
            <a:r>
              <a:rPr lang="en-US" i="1" dirty="0">
                <a:latin typeface="Bella Donna" panose="03000502030604030003" pitchFamily="66" charset="0"/>
              </a:rPr>
              <a:t>In Death!!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8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47</TotalTime>
  <Words>259</Words>
  <Application>Microsoft Office PowerPoint</Application>
  <PresentationFormat>On-screen Show (16:9)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Mylar</vt:lpstr>
      <vt:lpstr>Walking in the Footsteps of Jesus: In Death!!</vt:lpstr>
      <vt:lpstr>Walking in the Footsteps of Jesus: In Death!!</vt:lpstr>
      <vt:lpstr>Walking in the Footsteps of Jesus: In Death!!</vt:lpstr>
      <vt:lpstr>Walking in the Footsteps of Jesus: In Death!!</vt:lpstr>
      <vt:lpstr>Walking in the Footsteps of Jesus: In Death!!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in the Footsteps of Jesus: In Death!!</dc:title>
  <dc:creator>Chris P</dc:creator>
  <cp:lastModifiedBy>Chris P</cp:lastModifiedBy>
  <cp:revision>7</cp:revision>
  <dcterms:created xsi:type="dcterms:W3CDTF">2014-08-13T14:32:32Z</dcterms:created>
  <dcterms:modified xsi:type="dcterms:W3CDTF">2014-08-18T21:55:03Z</dcterms:modified>
</cp:coreProperties>
</file>