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42"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745976-66D0-47A6-8EE5-4ED5B54ADA31}" type="datetimeFigureOut">
              <a:rPr lang="en-US" smtClean="0"/>
              <a:pPr/>
              <a:t>3/1/2014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A52A52D-6CB6-4F98-B331-DE8E41B847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745976-66D0-47A6-8EE5-4ED5B54ADA31}"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A52D-6CB6-4F98-B331-DE8E41B847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745976-66D0-47A6-8EE5-4ED5B54ADA31}"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A52D-6CB6-4F98-B331-DE8E41B847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745976-66D0-47A6-8EE5-4ED5B54ADA31}"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A52D-6CB6-4F98-B331-DE8E41B847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745976-66D0-47A6-8EE5-4ED5B54ADA31}" type="datetimeFigureOut">
              <a:rPr lang="en-US" smtClean="0"/>
              <a:pPr/>
              <a:t>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A52D-6CB6-4F98-B331-DE8E41B847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745976-66D0-47A6-8EE5-4ED5B54ADA31}" type="datetimeFigureOut">
              <a:rPr lang="en-US" smtClean="0"/>
              <a:pPr/>
              <a:t>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A52D-6CB6-4F98-B331-DE8E41B847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745976-66D0-47A6-8EE5-4ED5B54ADA31}" type="datetimeFigureOut">
              <a:rPr lang="en-US" smtClean="0"/>
              <a:pPr/>
              <a:t>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2A52D-6CB6-4F98-B331-DE8E41B847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745976-66D0-47A6-8EE5-4ED5B54ADA31}" type="datetimeFigureOut">
              <a:rPr lang="en-US" smtClean="0"/>
              <a:pPr/>
              <a:t>3/1/2014</a:t>
            </a:fld>
            <a:endParaRPr lang="en-US"/>
          </a:p>
        </p:txBody>
      </p:sp>
      <p:sp>
        <p:nvSpPr>
          <p:cNvPr id="8" name="Slide Number Placeholder 7"/>
          <p:cNvSpPr>
            <a:spLocks noGrp="1"/>
          </p:cNvSpPr>
          <p:nvPr>
            <p:ph type="sldNum" sz="quarter" idx="11"/>
          </p:nvPr>
        </p:nvSpPr>
        <p:spPr/>
        <p:txBody>
          <a:bodyPr/>
          <a:lstStyle/>
          <a:p>
            <a:fld id="{5A52A52D-6CB6-4F98-B331-DE8E41B8475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45976-66D0-47A6-8EE5-4ED5B54ADA31}" type="datetimeFigureOut">
              <a:rPr lang="en-US" smtClean="0"/>
              <a:pPr/>
              <a:t>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2A52D-6CB6-4F98-B331-DE8E41B847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745976-66D0-47A6-8EE5-4ED5B54ADA31}" type="datetimeFigureOut">
              <a:rPr lang="en-US" smtClean="0"/>
              <a:pPr/>
              <a:t>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A52A52D-6CB6-4F98-B331-DE8E41B847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0745976-66D0-47A6-8EE5-4ED5B54ADA31}" type="datetimeFigureOut">
              <a:rPr lang="en-US" smtClean="0"/>
              <a:pPr/>
              <a:t>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A52D-6CB6-4F98-B331-DE8E41B847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0745976-66D0-47A6-8EE5-4ED5B54ADA31}" type="datetimeFigureOut">
              <a:rPr lang="en-US" smtClean="0"/>
              <a:pPr/>
              <a:t>3/1/2014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A52A52D-6CB6-4F98-B331-DE8E41B8475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44645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hiller" pitchFamily="82" charset="0"/>
              </a:rPr>
              <a:t>WALKING DEAD</a:t>
            </a:r>
            <a:endParaRPr lang="en-US" sz="6000" dirty="0"/>
          </a:p>
        </p:txBody>
      </p:sp>
      <p:sp>
        <p:nvSpPr>
          <p:cNvPr id="3" name="Content Placeholder 2"/>
          <p:cNvSpPr>
            <a:spLocks noGrp="1"/>
          </p:cNvSpPr>
          <p:nvPr>
            <p:ph idx="1"/>
          </p:nvPr>
        </p:nvSpPr>
        <p:spPr/>
        <p:txBody>
          <a:bodyPr>
            <a:normAutofit lnSpcReduction="10000"/>
          </a:bodyPr>
          <a:lstStyle/>
          <a:p>
            <a:r>
              <a:rPr lang="en-US" i="1" dirty="0" smtClean="0"/>
              <a:t>Text: </a:t>
            </a:r>
            <a:r>
              <a:rPr lang="en-US" b="1" i="1" dirty="0" smtClean="0"/>
              <a:t>Eph. 2:1-2</a:t>
            </a:r>
          </a:p>
          <a:p>
            <a:pPr marL="742950" lvl="2" indent="-342900"/>
            <a:r>
              <a:rPr lang="en-US" sz="2800" i="1" dirty="0" smtClean="0"/>
              <a:t>“And you were </a:t>
            </a:r>
            <a:r>
              <a:rPr lang="en-US" sz="2800" b="1" i="1" u="sng" dirty="0" smtClean="0"/>
              <a:t>dead</a:t>
            </a:r>
            <a:r>
              <a:rPr lang="en-US" sz="2800" i="1" dirty="0" smtClean="0"/>
              <a:t> in the trespasses and sins in which you once </a:t>
            </a:r>
            <a:r>
              <a:rPr lang="en-US" sz="2800" b="1" i="1" u="sng" dirty="0" smtClean="0"/>
              <a:t>walked</a:t>
            </a:r>
            <a:r>
              <a:rPr lang="en-US" sz="2800" i="1" dirty="0" smtClean="0"/>
              <a:t>, following the course of this world, following the prince of the power of the air, the spirit that is now at work in the sons of disobedience.”</a:t>
            </a:r>
          </a:p>
          <a:p>
            <a:r>
              <a:rPr lang="en-US" dirty="0" smtClean="0"/>
              <a:t>Paul says that the Gentiles were among the </a:t>
            </a:r>
            <a:r>
              <a:rPr lang="en-US" b="1" u="sng" dirty="0" smtClean="0">
                <a:latin typeface="Chiller" pitchFamily="82" charset="0"/>
              </a:rPr>
              <a:t>WALKING DEAD</a:t>
            </a:r>
            <a:r>
              <a:rPr lang="en-US" dirty="0" smtClean="0"/>
              <a:t> before they became Christians. </a:t>
            </a:r>
            <a:endParaRPr lang="en-US" dirty="0" smtClean="0"/>
          </a:p>
        </p:txBody>
      </p:sp>
    </p:spTree>
    <p:extLst>
      <p:ext uri="{BB962C8B-B14F-4D97-AF65-F5344CB8AC3E}">
        <p14:creationId xmlns:p14="http://schemas.microsoft.com/office/powerpoint/2010/main" xmlns="" val="400503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hiller" pitchFamily="82" charset="0"/>
              </a:rPr>
              <a:t>WALKING DEAD</a:t>
            </a:r>
            <a:endParaRPr lang="en-US" sz="6000" b="1" dirty="0">
              <a:latin typeface="Chiller" pitchFamily="82" charset="0"/>
            </a:endParaRPr>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US" dirty="0" smtClean="0"/>
              <a:t>Background to the Television show.</a:t>
            </a:r>
          </a:p>
          <a:p>
            <a:pPr lvl="1"/>
            <a:r>
              <a:rPr lang="en-US" dirty="0" smtClean="0"/>
              <a:t>The world has been infected by a disease.</a:t>
            </a:r>
          </a:p>
          <a:p>
            <a:pPr lvl="1"/>
            <a:r>
              <a:rPr lang="en-US" dirty="0" smtClean="0"/>
              <a:t>All have been exposed to the disease and are infected.  </a:t>
            </a:r>
          </a:p>
          <a:p>
            <a:pPr lvl="2"/>
            <a:r>
              <a:rPr lang="en-US" dirty="0" smtClean="0"/>
              <a:t>The first group known as “walkers” have been so infected that their minds are completely compromised.  They are also known as zombies who only live to fulfill their basic instinct to feed on the living. </a:t>
            </a:r>
          </a:p>
          <a:p>
            <a:pPr lvl="2"/>
            <a:r>
              <a:rPr lang="en-US" dirty="0" smtClean="0"/>
              <a:t>The second group is known as the “survivors”.  Although they carry the disease, it lies dormant in their bodies.  The infection has not compromised their minds.  The survivors are a small group of people who are struggling to hold off the zombies. However, If they are bitten or scratched by a walker then they will also become a zombie.</a:t>
            </a:r>
            <a:endParaRPr lang="en-US" dirty="0"/>
          </a:p>
        </p:txBody>
      </p:sp>
    </p:spTree>
    <p:extLst>
      <p:ext uri="{BB962C8B-B14F-4D97-AF65-F5344CB8AC3E}">
        <p14:creationId xmlns:p14="http://schemas.microsoft.com/office/powerpoint/2010/main" xmlns="" val="213343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hiller" pitchFamily="82" charset="0"/>
              </a:rPr>
              <a:t>WALKING DEAD</a:t>
            </a:r>
            <a:endParaRPr lang="en-US" sz="6000" dirty="0"/>
          </a:p>
        </p:txBody>
      </p:sp>
      <p:sp>
        <p:nvSpPr>
          <p:cNvPr id="3" name="Content Placeholder 2"/>
          <p:cNvSpPr>
            <a:spLocks noGrp="1"/>
          </p:cNvSpPr>
          <p:nvPr>
            <p:ph idx="1"/>
          </p:nvPr>
        </p:nvSpPr>
        <p:spPr/>
        <p:txBody>
          <a:bodyPr>
            <a:normAutofit fontScale="85000" lnSpcReduction="20000"/>
          </a:bodyPr>
          <a:lstStyle/>
          <a:p>
            <a:r>
              <a:rPr lang="en-US" dirty="0" smtClean="0"/>
              <a:t>Spiritual lessons from the </a:t>
            </a:r>
            <a:r>
              <a:rPr lang="en-US" i="1" dirty="0" smtClean="0"/>
              <a:t>“WALKING DEAD”</a:t>
            </a:r>
          </a:p>
          <a:p>
            <a:pPr lvl="1"/>
            <a:r>
              <a:rPr lang="en-US" sz="2800" dirty="0" smtClean="0"/>
              <a:t>1</a:t>
            </a:r>
            <a:r>
              <a:rPr lang="en-US" sz="2800" baseline="30000" dirty="0" smtClean="0"/>
              <a:t>st</a:t>
            </a:r>
            <a:r>
              <a:rPr lang="en-US" sz="2800" dirty="0" smtClean="0"/>
              <a:t> lesson- All human beings are infected with sin.</a:t>
            </a:r>
          </a:p>
          <a:p>
            <a:pPr lvl="2"/>
            <a:r>
              <a:rPr lang="en-US" sz="2800" dirty="0" smtClean="0"/>
              <a:t>Romans 3:9,10</a:t>
            </a:r>
          </a:p>
          <a:p>
            <a:pPr lvl="2"/>
            <a:r>
              <a:rPr lang="en-US" sz="2800" dirty="0" smtClean="0"/>
              <a:t>Romans 3:23</a:t>
            </a:r>
          </a:p>
          <a:p>
            <a:pPr lvl="2"/>
            <a:r>
              <a:rPr lang="en-US" sz="2800" dirty="0" smtClean="0"/>
              <a:t>All of us have the ability for good or evil within us.  The question is, which part do we nurture and which do we suppress.  </a:t>
            </a:r>
          </a:p>
          <a:p>
            <a:pPr lvl="3"/>
            <a:r>
              <a:rPr lang="en-US" sz="2400" dirty="0" smtClean="0"/>
              <a:t>I Tim. 6:11-12-  Do not give in to sin. </a:t>
            </a:r>
          </a:p>
          <a:p>
            <a:pPr lvl="3"/>
            <a:r>
              <a:rPr lang="en-US" sz="2400" dirty="0" smtClean="0"/>
              <a:t>Eph. 4:27- Give no opportunity to the devil. </a:t>
            </a:r>
          </a:p>
          <a:p>
            <a:pPr lvl="3"/>
            <a:r>
              <a:rPr lang="en-US" sz="2400" dirty="0" smtClean="0"/>
              <a:t>Col. 3:5,8- We can’t allow sin to consume and destroy us. </a:t>
            </a:r>
          </a:p>
          <a:p>
            <a:pPr lvl="3"/>
            <a:r>
              <a:rPr lang="en-US" sz="2400" dirty="0" smtClean="0"/>
              <a:t>The church is the remnant struggling to hold back the death and destruction on mankind.</a:t>
            </a:r>
            <a:endParaRPr lang="en-US" sz="2400" dirty="0"/>
          </a:p>
        </p:txBody>
      </p:sp>
    </p:spTree>
    <p:extLst>
      <p:ext uri="{BB962C8B-B14F-4D97-AF65-F5344CB8AC3E}">
        <p14:creationId xmlns:p14="http://schemas.microsoft.com/office/powerpoint/2010/main" xmlns="" val="263631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hiller" pitchFamily="82" charset="0"/>
              </a:rPr>
              <a:t>WALKING DEAD</a:t>
            </a:r>
            <a:endParaRPr lang="en-US" sz="6000" dirty="0"/>
          </a:p>
        </p:txBody>
      </p:sp>
      <p:sp>
        <p:nvSpPr>
          <p:cNvPr id="3" name="Content Placeholder 2"/>
          <p:cNvSpPr>
            <a:spLocks noGrp="1"/>
          </p:cNvSpPr>
          <p:nvPr>
            <p:ph idx="1"/>
          </p:nvPr>
        </p:nvSpPr>
        <p:spPr/>
        <p:txBody>
          <a:bodyPr/>
          <a:lstStyle/>
          <a:p>
            <a:r>
              <a:rPr lang="en-US" dirty="0" smtClean="0"/>
              <a:t>Spiritual lessons from the </a:t>
            </a:r>
            <a:r>
              <a:rPr lang="en-US" i="1" dirty="0" smtClean="0"/>
              <a:t>“WALKING DEAD”</a:t>
            </a:r>
          </a:p>
          <a:p>
            <a:pPr lvl="1"/>
            <a:r>
              <a:rPr lang="en-US" dirty="0" smtClean="0"/>
              <a:t>2</a:t>
            </a:r>
            <a:r>
              <a:rPr lang="en-US" baseline="30000" dirty="0" smtClean="0"/>
              <a:t>nd</a:t>
            </a:r>
            <a:r>
              <a:rPr lang="en-US" dirty="0" smtClean="0"/>
              <a:t> lesson- The world is full of walking dead people.  They have been so corrupted in mind that their only purpose is to exist to gratify their instinctual desires.</a:t>
            </a:r>
          </a:p>
          <a:p>
            <a:pPr lvl="1"/>
            <a:r>
              <a:rPr lang="en-US" dirty="0" smtClean="0"/>
              <a:t>We could call them “spiritual zombies”.</a:t>
            </a:r>
            <a:endParaRPr lang="en-US" dirty="0" smtClean="0"/>
          </a:p>
          <a:p>
            <a:pPr lvl="2"/>
            <a:r>
              <a:rPr lang="en-US" dirty="0" smtClean="0"/>
              <a:t>Romans 1:18 ff</a:t>
            </a:r>
          </a:p>
          <a:p>
            <a:pPr lvl="2"/>
            <a:r>
              <a:rPr lang="en-US" dirty="0" smtClean="0"/>
              <a:t>Eph. 4:17-19, 22</a:t>
            </a:r>
          </a:p>
          <a:p>
            <a:pPr lvl="2"/>
            <a:r>
              <a:rPr lang="en-US" dirty="0" smtClean="0"/>
              <a:t>Matthew 7:13</a:t>
            </a:r>
          </a:p>
          <a:p>
            <a:pPr lvl="2"/>
            <a:endParaRPr lang="en-US" dirty="0"/>
          </a:p>
        </p:txBody>
      </p:sp>
    </p:spTree>
    <p:extLst>
      <p:ext uri="{BB962C8B-B14F-4D97-AF65-F5344CB8AC3E}">
        <p14:creationId xmlns:p14="http://schemas.microsoft.com/office/powerpoint/2010/main" xmlns="" val="299193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linds(horizont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hiller" pitchFamily="82" charset="0"/>
              </a:rPr>
              <a:t>WALKING DEAD</a:t>
            </a:r>
            <a:endParaRPr lang="en-US" sz="6000" dirty="0"/>
          </a:p>
        </p:txBody>
      </p:sp>
      <p:sp>
        <p:nvSpPr>
          <p:cNvPr id="3" name="Content Placeholder 2"/>
          <p:cNvSpPr>
            <a:spLocks noGrp="1"/>
          </p:cNvSpPr>
          <p:nvPr>
            <p:ph idx="1"/>
          </p:nvPr>
        </p:nvSpPr>
        <p:spPr/>
        <p:txBody>
          <a:bodyPr>
            <a:normAutofit lnSpcReduction="10000"/>
          </a:bodyPr>
          <a:lstStyle/>
          <a:p>
            <a:r>
              <a:rPr lang="en-US" dirty="0" smtClean="0"/>
              <a:t>Spiritual lessons from the </a:t>
            </a:r>
            <a:r>
              <a:rPr lang="en-US" i="1" dirty="0" smtClean="0"/>
              <a:t>“WALKING DEAD”</a:t>
            </a:r>
          </a:p>
          <a:p>
            <a:pPr lvl="1"/>
            <a:r>
              <a:rPr lang="en-US" dirty="0" smtClean="0"/>
              <a:t>3</a:t>
            </a:r>
            <a:r>
              <a:rPr lang="en-US" baseline="30000" dirty="0" smtClean="0"/>
              <a:t>rd</a:t>
            </a:r>
            <a:r>
              <a:rPr lang="en-US" dirty="0" smtClean="0"/>
              <a:t> lesson- Even among the survivors there are dangerous factions.  The same is true among the people of God.  There are those who have evil minds and intents.  They are creating divisions among those who are struggling for salvation.</a:t>
            </a:r>
          </a:p>
          <a:p>
            <a:pPr lvl="2"/>
            <a:r>
              <a:rPr lang="en-US" dirty="0" smtClean="0"/>
              <a:t>Jesus warned us of this long ago- Matt. 7:15</a:t>
            </a:r>
          </a:p>
          <a:p>
            <a:pPr lvl="2"/>
            <a:r>
              <a:rPr lang="en-US" dirty="0" smtClean="0"/>
              <a:t>Paul warned of this in Acts 20:29-30</a:t>
            </a:r>
          </a:p>
          <a:p>
            <a:pPr lvl="2"/>
            <a:r>
              <a:rPr lang="en-US" dirty="0" smtClean="0"/>
              <a:t>II Peter 2:1-3, 12-14, 17-18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192</TotalTime>
  <Words>440</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Technic</vt:lpstr>
      <vt:lpstr>Slide 1</vt:lpstr>
      <vt:lpstr>WALKING DEAD</vt:lpstr>
      <vt:lpstr>WALKING DEAD</vt:lpstr>
      <vt:lpstr>WALKING DEAD</vt:lpstr>
      <vt:lpstr>WALKING DEAD</vt:lpstr>
      <vt:lpstr>WALKING DEAD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P</dc:creator>
  <cp:lastModifiedBy>CPressnell</cp:lastModifiedBy>
  <cp:revision>21</cp:revision>
  <dcterms:created xsi:type="dcterms:W3CDTF">2014-02-28T22:29:26Z</dcterms:created>
  <dcterms:modified xsi:type="dcterms:W3CDTF">2014-03-02T05:11:36Z</dcterms:modified>
</cp:coreProperties>
</file>