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B77BE30-CE9C-4547-BC1A-BC830EFDF3B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3182C1-99B5-4DA3-B873-4CB9FB81C34B}" type="datetimeFigureOut">
              <a:rPr lang="en-US" smtClean="0"/>
              <a:t>11/26/2014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Mo$t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Lucrative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Endor$ement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Deal!!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572000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Louis Vuitton- $10 Million</a:t>
            </a:r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852416" y="1066800"/>
            <a:ext cx="4291584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T-Mobile- $21.3 Million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2" y="1758095"/>
            <a:ext cx="4310858" cy="3355991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752600"/>
            <a:ext cx="2362200" cy="3320884"/>
          </a:xfrm>
        </p:spPr>
      </p:pic>
    </p:spTree>
    <p:extLst>
      <p:ext uri="{BB962C8B-B14F-4D97-AF65-F5344CB8AC3E}">
        <p14:creationId xmlns:p14="http://schemas.microsoft.com/office/powerpoint/2010/main" val="26988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Mo$t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Lucrative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Endor$ement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Deal!!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3733800" cy="533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Reebok- $40 Million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24400" y="1219200"/>
            <a:ext cx="4215384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Nespresso</a:t>
            </a:r>
            <a:r>
              <a:rPr lang="en-US" sz="3200" dirty="0" smtClean="0"/>
              <a:t>- $42 Million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91544"/>
            <a:ext cx="3824287" cy="2970196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7" r="21021"/>
          <a:stretch/>
        </p:blipFill>
        <p:spPr>
          <a:xfrm>
            <a:off x="5715001" y="2133600"/>
            <a:ext cx="2336800" cy="3064440"/>
          </a:xfrm>
        </p:spPr>
      </p:pic>
    </p:spTree>
    <p:extLst>
      <p:ext uri="{BB962C8B-B14F-4D97-AF65-F5344CB8AC3E}">
        <p14:creationId xmlns:p14="http://schemas.microsoft.com/office/powerpoint/2010/main" val="292339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Mo$t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Lucrative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Endor$ement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Deal!!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495800" cy="91135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Pepsi- $53 Million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24400" y="1143000"/>
            <a:ext cx="4062984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Nike- $90 Million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4246255" cy="2402759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225" y="1828591"/>
            <a:ext cx="3730625" cy="2945230"/>
          </a:xfrm>
        </p:spPr>
      </p:pic>
    </p:spTree>
    <p:extLst>
      <p:ext uri="{BB962C8B-B14F-4D97-AF65-F5344CB8AC3E}">
        <p14:creationId xmlns:p14="http://schemas.microsoft.com/office/powerpoint/2010/main" val="314976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Mo$t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Lucrative </a:t>
            </a:r>
            <a:r>
              <a:rPr lang="en-US" sz="4000" dirty="0" err="1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Endor$ement</a:t>
            </a:r>
            <a:r>
              <a:rPr lang="en-US" sz="40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Deal!!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572000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Salton Inc.- $137 Million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9200" y="838200"/>
            <a:ext cx="3910584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Adidas- $260 Million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25" y="1435894"/>
            <a:ext cx="3730625" cy="3730625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8" r="16171"/>
          <a:stretch/>
        </p:blipFill>
        <p:spPr>
          <a:xfrm>
            <a:off x="5486400" y="1371600"/>
            <a:ext cx="3047999" cy="3850168"/>
          </a:xfrm>
        </p:spPr>
      </p:pic>
    </p:spTree>
    <p:extLst>
      <p:ext uri="{BB962C8B-B14F-4D97-AF65-F5344CB8AC3E}">
        <p14:creationId xmlns:p14="http://schemas.microsoft.com/office/powerpoint/2010/main" val="36361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914400" y="457200"/>
            <a:ext cx="7239000" cy="1219200"/>
          </a:xfrm>
        </p:spPr>
        <p:txBody>
          <a:bodyPr/>
          <a:lstStyle/>
          <a:p>
            <a:r>
              <a:rPr lang="en-US" sz="4800" dirty="0" smtClean="0"/>
              <a:t>What do we know about endorsement deals?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2133600"/>
            <a:ext cx="731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Both parties get </a:t>
            </a:r>
            <a:r>
              <a:rPr lang="en-US" sz="3200" b="1" u="sng" dirty="0" smtClean="0"/>
              <a:t>something</a:t>
            </a:r>
            <a:r>
              <a:rPr lang="en-US" sz="3200" dirty="0" smtClean="0"/>
              <a:t> out of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Endorsements can be </a:t>
            </a:r>
            <a:r>
              <a:rPr lang="en-US" sz="3200" b="1" u="sng" dirty="0" smtClean="0"/>
              <a:t>lost!!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most lucrative endorsement deal ever offered is to:</a:t>
            </a:r>
          </a:p>
          <a:p>
            <a:pPr algn="ctr"/>
            <a:r>
              <a:rPr lang="en-US" sz="4800" b="1" u="sng" dirty="0" smtClean="0"/>
              <a:t>Christians!!!!!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Psalm 31:3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Eph. 2:8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Matt. 10:32-33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738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51</TotalTime>
  <Words>100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Thermal</vt:lpstr>
      <vt:lpstr>The Mo$t Lucrative Endor$ement Deal!!</vt:lpstr>
      <vt:lpstr>The Mo$t Lucrative Endor$ement Deal!!</vt:lpstr>
      <vt:lpstr>The Mo$t Lucrative Endor$ement Deal!!</vt:lpstr>
      <vt:lpstr>The Mo$t Lucrative Endor$ement Deal!!</vt:lpstr>
      <vt:lpstr>What do we know about endorsement deals?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Mo$t Lucrative Endor$ement Deal!!</dc:title>
  <dc:creator>Chris P</dc:creator>
  <cp:lastModifiedBy>Chris P</cp:lastModifiedBy>
  <cp:revision>5</cp:revision>
  <dcterms:created xsi:type="dcterms:W3CDTF">2014-11-26T23:01:11Z</dcterms:created>
  <dcterms:modified xsi:type="dcterms:W3CDTF">2014-11-26T23:52:22Z</dcterms:modified>
</cp:coreProperties>
</file>