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0F76-7973-4DEC-8856-81062F7731BD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41F5-FA95-427F-9DBF-4D5BDBE5CC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3200400" cy="8572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Bodoni MT Black" pitchFamily="18" charset="0"/>
              </a:rPr>
              <a:t>The Church of Christ:</a:t>
            </a:r>
            <a:endParaRPr lang="en-US" sz="3200" dirty="0">
              <a:latin typeface="Bodoni MT Black" pitchFamily="18" charset="0"/>
            </a:endParaRPr>
          </a:p>
        </p:txBody>
      </p:sp>
      <p:pic>
        <p:nvPicPr>
          <p:cNvPr id="4" name="Content Placeholder 3" descr="church of lov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95350"/>
            <a:ext cx="3521580" cy="3394075"/>
          </a:xfrm>
        </p:spPr>
      </p:pic>
      <p:sp>
        <p:nvSpPr>
          <p:cNvPr id="5" name="TextBox 4"/>
          <p:cNvSpPr txBox="1"/>
          <p:nvPr/>
        </p:nvSpPr>
        <p:spPr>
          <a:xfrm>
            <a:off x="3505200" y="1"/>
            <a:ext cx="5638800" cy="53553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Text:  I Cor. 16:14</a:t>
            </a:r>
          </a:p>
          <a:p>
            <a:r>
              <a:rPr lang="en-US" sz="2800" i="1" dirty="0" smtClean="0"/>
              <a:t>    </a:t>
            </a:r>
            <a:r>
              <a:rPr lang="en-US" sz="2800" b="1" i="1" dirty="0" smtClean="0"/>
              <a:t>“Let all that you do be done in        </a:t>
            </a:r>
          </a:p>
          <a:p>
            <a:r>
              <a:rPr lang="en-US" sz="2800" b="1" i="1" dirty="0"/>
              <a:t> </a:t>
            </a:r>
            <a:r>
              <a:rPr lang="en-US" sz="2800" b="1" i="1" dirty="0" smtClean="0"/>
              <a:t>     love.”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This is must be our attitude.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How is the church of Christ perceived?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Sectarian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Legalistic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Closed minded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Biblically Knowledgeable </a:t>
            </a:r>
          </a:p>
          <a:p>
            <a:pPr lvl="1"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3200400" cy="8572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Bodoni MT Black" pitchFamily="18" charset="0"/>
              </a:rPr>
              <a:t>The Church of Christ:</a:t>
            </a:r>
            <a:endParaRPr lang="en-US" sz="3200" dirty="0">
              <a:latin typeface="Bodoni MT Black" pitchFamily="18" charset="0"/>
            </a:endParaRPr>
          </a:p>
        </p:txBody>
      </p:sp>
      <p:pic>
        <p:nvPicPr>
          <p:cNvPr id="4" name="Content Placeholder 3" descr="church of lov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95350"/>
            <a:ext cx="3521580" cy="3394075"/>
          </a:xfrm>
        </p:spPr>
      </p:pic>
      <p:sp>
        <p:nvSpPr>
          <p:cNvPr id="5" name="TextBox 4"/>
          <p:cNvSpPr txBox="1"/>
          <p:nvPr/>
        </p:nvSpPr>
        <p:spPr>
          <a:xfrm>
            <a:off x="3429000" y="209550"/>
            <a:ext cx="5486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Sadly, I’m not sure that the first response is “loving.”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Heavy on doctrine and light on love.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Consider Ephesus in Rev. 2:3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How do we change the perception?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We take to heart Matt. 22:37-38.</a:t>
            </a:r>
          </a:p>
          <a:p>
            <a:pPr>
              <a:buFont typeface="Arial" pitchFamily="34" charset="0"/>
              <a:buChar char="•"/>
            </a:pPr>
            <a:endParaRPr lang="en-US" sz="3000" dirty="0" smtClean="0"/>
          </a:p>
          <a:p>
            <a:pPr>
              <a:buFont typeface="Arial" pitchFamily="34" charset="0"/>
              <a:buChar char="•"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3200400" cy="8572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Bodoni MT Black" pitchFamily="18" charset="0"/>
              </a:rPr>
              <a:t>The Church of Christ:</a:t>
            </a:r>
            <a:endParaRPr lang="en-US" sz="3200" dirty="0">
              <a:latin typeface="Bodoni MT Black" pitchFamily="18" charset="0"/>
            </a:endParaRPr>
          </a:p>
        </p:txBody>
      </p:sp>
      <p:pic>
        <p:nvPicPr>
          <p:cNvPr id="4" name="Content Placeholder 3" descr="church of lov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95350"/>
            <a:ext cx="3521580" cy="3394075"/>
          </a:xfrm>
        </p:spPr>
      </p:pic>
      <p:sp>
        <p:nvSpPr>
          <p:cNvPr id="5" name="TextBox 4"/>
          <p:cNvSpPr txBox="1"/>
          <p:nvPr/>
        </p:nvSpPr>
        <p:spPr>
          <a:xfrm>
            <a:off x="3429000" y="133350"/>
            <a:ext cx="5715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The Church of Love…………..</a:t>
            </a:r>
          </a:p>
          <a:p>
            <a:pPr algn="ctr"/>
            <a:r>
              <a:rPr lang="en-US" sz="3600" b="1" i="1" dirty="0" smtClean="0"/>
              <a:t>Abhors sin but loves sinners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II Thess. 3:14-15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We have such a hard time distinguishing between these. 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Phil. 3:18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Paul describes enemies of the cross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This fact brought him to tears.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Gal. 6:1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3200400" cy="8572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Bodoni MT Black" pitchFamily="18" charset="0"/>
              </a:rPr>
              <a:t>The Church of Christ:</a:t>
            </a:r>
            <a:endParaRPr lang="en-US" sz="3200" dirty="0">
              <a:latin typeface="Bodoni MT Black" pitchFamily="18" charset="0"/>
            </a:endParaRPr>
          </a:p>
        </p:txBody>
      </p:sp>
      <p:pic>
        <p:nvPicPr>
          <p:cNvPr id="4" name="Content Placeholder 3" descr="church of lov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95350"/>
            <a:ext cx="3521580" cy="3394075"/>
          </a:xfrm>
        </p:spPr>
      </p:pic>
      <p:sp>
        <p:nvSpPr>
          <p:cNvPr id="5" name="TextBox 4"/>
          <p:cNvSpPr txBox="1"/>
          <p:nvPr/>
        </p:nvSpPr>
        <p:spPr>
          <a:xfrm>
            <a:off x="3429000" y="133350"/>
            <a:ext cx="5715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The Church of Love…………..</a:t>
            </a:r>
          </a:p>
          <a:p>
            <a:pPr algn="ctr"/>
            <a:r>
              <a:rPr lang="en-US" sz="3200" b="1" i="1" dirty="0" smtClean="0"/>
              <a:t>Despises doctrinal error</a:t>
            </a:r>
            <a:endParaRPr lang="en-US" sz="3200" b="1" i="1" dirty="0"/>
          </a:p>
          <a:p>
            <a:pPr algn="ctr"/>
            <a:r>
              <a:rPr lang="en-US" sz="3200" b="1" i="1" dirty="0" smtClean="0"/>
              <a:t>	but loves those in error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Why do we take such exception to this?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Because it misrepresents what our Heavenly Father wants.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Romans 10:1-2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Paul says this concerning Israel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Acts 20:26-31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350"/>
            <a:ext cx="3200400" cy="85725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Bodoni MT Black" pitchFamily="18" charset="0"/>
              </a:rPr>
              <a:t>The Church of Christ:</a:t>
            </a:r>
            <a:endParaRPr lang="en-US" sz="3200" dirty="0">
              <a:latin typeface="Bodoni MT Black" pitchFamily="18" charset="0"/>
            </a:endParaRPr>
          </a:p>
        </p:txBody>
      </p:sp>
      <p:pic>
        <p:nvPicPr>
          <p:cNvPr id="4" name="Content Placeholder 3" descr="church of lov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95350"/>
            <a:ext cx="3521580" cy="3394075"/>
          </a:xfrm>
        </p:spPr>
      </p:pic>
      <p:sp>
        <p:nvSpPr>
          <p:cNvPr id="5" name="TextBox 4"/>
          <p:cNvSpPr txBox="1"/>
          <p:nvPr/>
        </p:nvSpPr>
        <p:spPr>
          <a:xfrm>
            <a:off x="3429000" y="133350"/>
            <a:ext cx="5715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The Church of Love…………..</a:t>
            </a:r>
          </a:p>
          <a:p>
            <a:pPr algn="ctr"/>
            <a:r>
              <a:rPr lang="en-US" sz="3600" b="1" i="1" dirty="0" smtClean="0"/>
              <a:t>Is willing to suffer loss to do good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We must guard against becoming jaded.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We must be willing to help even when at times others take advantage of us. 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Romans 12:19-21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196</Words>
  <Application>Microsoft Office PowerPoint</Application>
  <PresentationFormat>On-screen Show (16:9)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Church of Christ:</vt:lpstr>
      <vt:lpstr>The Church of Christ:</vt:lpstr>
      <vt:lpstr>The Church of Christ:</vt:lpstr>
      <vt:lpstr>The Church of Christ:</vt:lpstr>
      <vt:lpstr>The Church of Christ: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28</cp:revision>
  <dcterms:created xsi:type="dcterms:W3CDTF">2014-09-06T12:08:44Z</dcterms:created>
  <dcterms:modified xsi:type="dcterms:W3CDTF">2014-09-06T20:16:04Z</dcterms:modified>
</cp:coreProperties>
</file>